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8" r:id="rId2"/>
    <p:sldId id="256" r:id="rId3"/>
    <p:sldId id="260" r:id="rId4"/>
    <p:sldId id="261" r:id="rId5"/>
    <p:sldId id="262" r:id="rId6"/>
    <p:sldId id="264" r:id="rId7"/>
    <p:sldId id="265" r:id="rId8"/>
    <p:sldId id="266" r:id="rId9"/>
    <p:sldId id="267" r:id="rId10"/>
    <p:sldId id="268" r:id="rId11"/>
    <p:sldId id="269" r:id="rId12"/>
    <p:sldId id="270" r:id="rId13"/>
    <p:sldId id="271" r:id="rId14"/>
    <p:sldId id="274" r:id="rId15"/>
    <p:sldId id="275" r:id="rId16"/>
    <p:sldId id="276" r:id="rId17"/>
    <p:sldId id="277" r:id="rId18"/>
    <p:sldId id="284" r:id="rId19"/>
    <p:sldId id="285" r:id="rId20"/>
    <p:sldId id="286" r:id="rId21"/>
    <p:sldId id="281" r:id="rId22"/>
    <p:sldId id="283" r:id="rId23"/>
    <p:sldId id="282" r:id="rId24"/>
    <p:sldId id="278" r:id="rId25"/>
    <p:sldId id="279" r:id="rId26"/>
    <p:sldId id="280"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DFF"/>
    <a:srgbClr val="59B149"/>
    <a:srgbClr val="C6C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p:scale>
          <a:sx n="70" d="100"/>
          <a:sy n="70" d="100"/>
        </p:scale>
        <p:origin x="-43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22599999999996E-3"/>
          <c:y val="5.0000000000000001E-3"/>
          <c:w val="0.98479499999999998"/>
          <c:h val="0.92210999999999999"/>
        </c:manualLayout>
      </c:layout>
      <c:doughnutChart>
        <c:varyColors val="0"/>
        <c:ser>
          <c:idx val="0"/>
          <c:order val="0"/>
          <c:tx>
            <c:strRef>
              <c:f>Sheet1!$A$2</c:f>
              <c:strCache>
                <c:ptCount val="1"/>
                <c:pt idx="0">
                  <c:v>Region 1</c:v>
                </c:pt>
              </c:strCache>
            </c:strRef>
          </c:tx>
          <c:spPr>
            <a:solidFill>
              <a:srgbClr val="6566B0"/>
            </a:solidFill>
            <a:ln w="12700" cap="flat">
              <a:noFill/>
              <a:miter lim="400000"/>
            </a:ln>
            <a:effectLst/>
          </c:spPr>
          <c:dPt>
            <c:idx val="0"/>
            <c:bubble3D val="0"/>
            <c:extLst xmlns:c16r2="http://schemas.microsoft.com/office/drawing/2015/06/chart">
              <c:ext xmlns:c16="http://schemas.microsoft.com/office/drawing/2014/chart" uri="{C3380CC4-5D6E-409C-BE32-E72D297353CC}">
                <c16:uniqueId val="{00000000-C4AB-42B6-99C4-697C88AA6979}"/>
              </c:ext>
            </c:extLst>
          </c:dPt>
          <c:dPt>
            <c:idx val="1"/>
            <c:bubble3D val="0"/>
            <c:spPr>
              <a:solidFill>
                <a:srgbClr val="929292"/>
              </a:solidFill>
              <a:ln w="12700" cap="flat">
                <a:noFill/>
                <a:miter lim="400000"/>
              </a:ln>
              <a:effectLst/>
            </c:spPr>
            <c:extLst xmlns:c16r2="http://schemas.microsoft.com/office/drawing/2015/06/chart">
              <c:ext xmlns:c16="http://schemas.microsoft.com/office/drawing/2014/chart" uri="{C3380CC4-5D6E-409C-BE32-E72D297353CC}">
                <c16:uniqueId val="{00000002-C4AB-42B6-99C4-697C88AA6979}"/>
              </c:ext>
            </c:extLst>
          </c:dPt>
          <c:dPt>
            <c:idx val="2"/>
            <c:bubble3D val="0"/>
            <c:spPr>
              <a:solidFill>
                <a:srgbClr val="0096A9"/>
              </a:solidFill>
              <a:ln w="12700" cap="flat">
                <a:noFill/>
                <a:miter lim="400000"/>
              </a:ln>
              <a:effectLst/>
            </c:spPr>
            <c:extLst xmlns:c16r2="http://schemas.microsoft.com/office/drawing/2015/06/chart">
              <c:ext xmlns:c16="http://schemas.microsoft.com/office/drawing/2014/chart" uri="{C3380CC4-5D6E-409C-BE32-E72D297353CC}">
                <c16:uniqueId val="{00000004-C4AB-42B6-99C4-697C88AA6979}"/>
              </c:ext>
            </c:extLst>
          </c:dPt>
          <c:dPt>
            <c:idx val="3"/>
            <c:bubble3D val="0"/>
            <c:spPr>
              <a:solidFill>
                <a:srgbClr val="E70026"/>
              </a:solidFill>
              <a:ln w="12700" cap="flat">
                <a:noFill/>
                <a:miter lim="400000"/>
              </a:ln>
              <a:effectLst/>
            </c:spPr>
            <c:extLst xmlns:c16r2="http://schemas.microsoft.com/office/drawing/2015/06/chart">
              <c:ext xmlns:c16="http://schemas.microsoft.com/office/drawing/2014/chart" uri="{C3380CC4-5D6E-409C-BE32-E72D297353CC}">
                <c16:uniqueId val="{00000006-C4AB-42B6-99C4-697C88AA6979}"/>
              </c:ext>
            </c:extLst>
          </c:dPt>
          <c:dPt>
            <c:idx val="4"/>
            <c:bubble3D val="0"/>
            <c:spPr>
              <a:solidFill>
                <a:srgbClr val="50535A"/>
              </a:solidFill>
              <a:ln w="12700" cap="flat">
                <a:noFill/>
                <a:miter lim="400000"/>
              </a:ln>
              <a:effectLst/>
            </c:spPr>
            <c:extLst xmlns:c16r2="http://schemas.microsoft.com/office/drawing/2015/06/chart">
              <c:ext xmlns:c16="http://schemas.microsoft.com/office/drawing/2014/chart" uri="{C3380CC4-5D6E-409C-BE32-E72D297353CC}">
                <c16:uniqueId val="{00000008-C4AB-42B6-99C4-697C88AA6979}"/>
              </c:ext>
            </c:extLst>
          </c:dPt>
          <c:dPt>
            <c:idx val="5"/>
            <c:bubble3D val="0"/>
            <c:spPr>
              <a:solidFill>
                <a:srgbClr val="EF6A67"/>
              </a:solidFill>
              <a:ln w="12700" cap="flat">
                <a:noFill/>
                <a:miter lim="400000"/>
              </a:ln>
              <a:effectLst/>
            </c:spPr>
            <c:extLst xmlns:c16r2="http://schemas.microsoft.com/office/drawing/2015/06/chart">
              <c:ext xmlns:c16="http://schemas.microsoft.com/office/drawing/2014/chart" uri="{C3380CC4-5D6E-409C-BE32-E72D297353CC}">
                <c16:uniqueId val="{0000000A-C4AB-42B6-99C4-697C88AA6979}"/>
              </c:ext>
            </c:extLst>
          </c:dPt>
          <c:dLbls>
            <c:dLbl>
              <c:idx val="0"/>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dLbl>
              <c:idx val="1"/>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dLbl>
              <c:idx val="2"/>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dLbl>
              <c:idx val="3"/>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dLbl>
              <c:idx val="4"/>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dLbl>
              <c:idx val="5"/>
              <c:numFmt formatCode="#,##0%" sourceLinked="0"/>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dLbl>
            <c:numFmt formatCode="#,##0%" sourceLinked="0"/>
            <c:spPr>
              <a:noFill/>
              <a:ln>
                <a:noFill/>
              </a:ln>
              <a:effectLst/>
            </c:spPr>
            <c:txPr>
              <a:bodyPr/>
              <a:lstStyle/>
              <a:p>
                <a:pPr>
                  <a:defRPr sz="1979" b="0" i="0" u="none" strike="noStrike">
                    <a:solidFill>
                      <a:srgbClr val="FFFFFF"/>
                    </a:solidFill>
                    <a:latin typeface="Tahoma"/>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xmlns:c16r2="http://schemas.microsoft.com/office/drawing/2015/06/chart">
            <c:ext xmlns:c16="http://schemas.microsoft.com/office/drawing/2014/chart" uri="{C3380CC4-5D6E-409C-BE32-E72D297353CC}">
              <c16:uniqueId val="{0000000B-C4AB-42B6-99C4-697C88AA6979}"/>
            </c:ext>
          </c:extLst>
        </c:ser>
        <c:dLbls>
          <c:showLegendKey val="0"/>
          <c:showVal val="0"/>
          <c:showCatName val="0"/>
          <c:showSerName val="0"/>
          <c:showPercent val="0"/>
          <c:showBubbleSize val="0"/>
          <c:showLeaderLines val="1"/>
        </c:dLbls>
        <c:firstSliceAng val="0"/>
        <c:holeSize val="48"/>
      </c:doughnutChart>
      <c:spPr>
        <a:noFill/>
        <a:ln w="12700" cap="flat">
          <a:noFill/>
          <a:miter lim="400000"/>
        </a:ln>
        <a:effectLst/>
      </c:spPr>
    </c:plotArea>
    <c:legend>
      <c:legendPos val="b"/>
      <c:layout>
        <c:manualLayout>
          <c:xMode val="edge"/>
          <c:yMode val="edge"/>
          <c:x val="0"/>
          <c:y val="0.95922399999999997"/>
          <c:w val="1"/>
          <c:h val="4.0776399999999997E-2"/>
        </c:manualLayout>
      </c:layout>
      <c:overlay val="1"/>
      <c:spPr>
        <a:noFill/>
        <a:ln w="12700" cap="flat">
          <a:noFill/>
          <a:miter lim="400000"/>
        </a:ln>
        <a:effectLst/>
      </c:spPr>
      <c:txPr>
        <a:bodyPr rot="0"/>
        <a:lstStyle/>
        <a:p>
          <a:pPr>
            <a:defRPr sz="1560" b="0" i="0" u="none" strike="noStrike">
              <a:solidFill>
                <a:srgbClr val="000000"/>
              </a:solidFill>
              <a:latin typeface="Tahoma"/>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39900000000002E-2"/>
          <c:y val="2.3559E-2"/>
          <c:w val="0.94631799999999999"/>
          <c:h val="0.87550099999999997"/>
        </c:manualLayout>
      </c:layout>
      <c:barChart>
        <c:barDir val="col"/>
        <c:grouping val="clustered"/>
        <c:varyColors val="0"/>
        <c:ser>
          <c:idx val="0"/>
          <c:order val="0"/>
          <c:tx>
            <c:strRef>
              <c:f>Sheet1!$B$1</c:f>
              <c:strCache>
                <c:ptCount val="1"/>
                <c:pt idx="0">
                  <c:v>April</c:v>
                </c:pt>
              </c:strCache>
            </c:strRef>
          </c:tx>
          <c:spPr>
            <a:solidFill>
              <a:srgbClr val="6566B0"/>
            </a:solidFill>
            <a:ln w="12700" cap="flat">
              <a:noFill/>
              <a:miter lim="400000"/>
            </a:ln>
            <a:effectLst/>
          </c:spPr>
          <c:invertIfNegative val="0"/>
          <c:cat>
            <c:strRef>
              <c:f>Sheet1!$A$2:$A$2</c:f>
              <c:strCache>
                <c:ptCount val="1"/>
                <c:pt idx="0">
                  <c:v>Region 1</c:v>
                </c:pt>
              </c:strCache>
            </c:strRef>
          </c:cat>
          <c:val>
            <c:numRef>
              <c:f>Sheet1!$B$2:$B$2</c:f>
              <c:numCache>
                <c:formatCode>General</c:formatCode>
                <c:ptCount val="1"/>
                <c:pt idx="0">
                  <c:v>91</c:v>
                </c:pt>
              </c:numCache>
            </c:numRef>
          </c:val>
          <c:extLst xmlns:c16r2="http://schemas.microsoft.com/office/drawing/2015/06/chart">
            <c:ext xmlns:c16="http://schemas.microsoft.com/office/drawing/2014/chart" uri="{C3380CC4-5D6E-409C-BE32-E72D297353CC}">
              <c16:uniqueId val="{00000000-5417-48F1-9039-E7B3B87E0812}"/>
            </c:ext>
          </c:extLst>
        </c:ser>
        <c:ser>
          <c:idx val="1"/>
          <c:order val="1"/>
          <c:tx>
            <c:strRef>
              <c:f>Sheet1!$C$1</c:f>
              <c:strCache>
                <c:ptCount val="1"/>
                <c:pt idx="0">
                  <c:v>May</c:v>
                </c:pt>
              </c:strCache>
            </c:strRef>
          </c:tx>
          <c:spPr>
            <a:solidFill>
              <a:srgbClr val="929292"/>
            </a:solidFill>
            <a:ln w="12700" cap="flat">
              <a:noFill/>
              <a:miter lim="400000"/>
            </a:ln>
            <a:effectLst/>
          </c:spPr>
          <c:invertIfNegative val="0"/>
          <c:cat>
            <c:strRef>
              <c:f>Sheet1!$A$2:$A$2</c:f>
              <c:strCache>
                <c:ptCount val="1"/>
                <c:pt idx="0">
                  <c:v>Region 1</c:v>
                </c:pt>
              </c:strCache>
            </c:strRef>
          </c:cat>
          <c:val>
            <c:numRef>
              <c:f>Sheet1!$C$2:$C$2</c:f>
              <c:numCache>
                <c:formatCode>General</c:formatCode>
                <c:ptCount val="1"/>
                <c:pt idx="0">
                  <c:v>76</c:v>
                </c:pt>
              </c:numCache>
            </c:numRef>
          </c:val>
          <c:extLst xmlns:c16r2="http://schemas.microsoft.com/office/drawing/2015/06/chart">
            <c:ext xmlns:c16="http://schemas.microsoft.com/office/drawing/2014/chart" uri="{C3380CC4-5D6E-409C-BE32-E72D297353CC}">
              <c16:uniqueId val="{00000001-5417-48F1-9039-E7B3B87E0812}"/>
            </c:ext>
          </c:extLst>
        </c:ser>
        <c:ser>
          <c:idx val="2"/>
          <c:order val="2"/>
          <c:tx>
            <c:strRef>
              <c:f>Sheet1!$D$1</c:f>
              <c:strCache>
                <c:ptCount val="1"/>
                <c:pt idx="0">
                  <c:v>June</c:v>
                </c:pt>
              </c:strCache>
            </c:strRef>
          </c:tx>
          <c:spPr>
            <a:solidFill>
              <a:srgbClr val="0096A9"/>
            </a:solidFill>
            <a:ln w="12700" cap="flat">
              <a:noFill/>
              <a:miter lim="400000"/>
            </a:ln>
            <a:effectLst/>
          </c:spPr>
          <c:invertIfNegative val="0"/>
          <c:cat>
            <c:strRef>
              <c:f>Sheet1!$A$2:$A$2</c:f>
              <c:strCache>
                <c:ptCount val="1"/>
                <c:pt idx="0">
                  <c:v>Region 1</c:v>
                </c:pt>
              </c:strCache>
            </c:strRef>
          </c:cat>
          <c:val>
            <c:numRef>
              <c:f>Sheet1!$D$2:$D$2</c:f>
              <c:numCache>
                <c:formatCode>General</c:formatCode>
                <c:ptCount val="1"/>
                <c:pt idx="0">
                  <c:v>28</c:v>
                </c:pt>
              </c:numCache>
            </c:numRef>
          </c:val>
          <c:extLst xmlns:c16r2="http://schemas.microsoft.com/office/drawing/2015/06/chart">
            <c:ext xmlns:c16="http://schemas.microsoft.com/office/drawing/2014/chart" uri="{C3380CC4-5D6E-409C-BE32-E72D297353CC}">
              <c16:uniqueId val="{00000002-5417-48F1-9039-E7B3B87E0812}"/>
            </c:ext>
          </c:extLst>
        </c:ser>
        <c:ser>
          <c:idx val="3"/>
          <c:order val="3"/>
          <c:tx>
            <c:strRef>
              <c:f>Sheet1!$E$1</c:f>
              <c:strCache>
                <c:ptCount val="1"/>
                <c:pt idx="0">
                  <c:v>July</c:v>
                </c:pt>
              </c:strCache>
            </c:strRef>
          </c:tx>
          <c:spPr>
            <a:solidFill>
              <a:srgbClr val="E70026"/>
            </a:solidFill>
            <a:ln w="12700" cap="flat">
              <a:noFill/>
              <a:miter lim="400000"/>
            </a:ln>
            <a:effectLst/>
          </c:spPr>
          <c:invertIfNegative val="0"/>
          <c:cat>
            <c:strRef>
              <c:f>Sheet1!$A$2:$A$2</c:f>
              <c:strCache>
                <c:ptCount val="1"/>
                <c:pt idx="0">
                  <c:v>Region 1</c:v>
                </c:pt>
              </c:strCache>
            </c:strRef>
          </c:cat>
          <c:val>
            <c:numRef>
              <c:f>Sheet1!$E$2:$E$2</c:f>
              <c:numCache>
                <c:formatCode>General</c:formatCode>
                <c:ptCount val="1"/>
                <c:pt idx="0">
                  <c:v>26</c:v>
                </c:pt>
              </c:numCache>
            </c:numRef>
          </c:val>
          <c:extLst xmlns:c16r2="http://schemas.microsoft.com/office/drawing/2015/06/chart">
            <c:ext xmlns:c16="http://schemas.microsoft.com/office/drawing/2014/chart" uri="{C3380CC4-5D6E-409C-BE32-E72D297353CC}">
              <c16:uniqueId val="{00000003-5417-48F1-9039-E7B3B87E0812}"/>
            </c:ext>
          </c:extLst>
        </c:ser>
        <c:ser>
          <c:idx val="4"/>
          <c:order val="4"/>
          <c:tx>
            <c:strRef>
              <c:f>Sheet1!$F$1</c:f>
              <c:strCache>
                <c:ptCount val="1"/>
                <c:pt idx="0">
                  <c:v>August</c:v>
                </c:pt>
              </c:strCache>
            </c:strRef>
          </c:tx>
          <c:spPr>
            <a:solidFill>
              <a:srgbClr val="50535A"/>
            </a:solidFill>
            <a:ln w="12700" cap="flat">
              <a:noFill/>
              <a:miter lim="400000"/>
            </a:ln>
            <a:effectLst/>
          </c:spPr>
          <c:invertIfNegative val="0"/>
          <c:cat>
            <c:strRef>
              <c:f>Sheet1!$A$2:$A$2</c:f>
              <c:strCache>
                <c:ptCount val="1"/>
                <c:pt idx="0">
                  <c:v>Region 1</c:v>
                </c:pt>
              </c:strCache>
            </c:strRef>
          </c:cat>
          <c:val>
            <c:numRef>
              <c:f>Sheet1!$F$2:$F$2</c:f>
              <c:numCache>
                <c:formatCode>General</c:formatCode>
                <c:ptCount val="1"/>
                <c:pt idx="0">
                  <c:v>21</c:v>
                </c:pt>
              </c:numCache>
            </c:numRef>
          </c:val>
          <c:extLst xmlns:c16r2="http://schemas.microsoft.com/office/drawing/2015/06/chart">
            <c:ext xmlns:c16="http://schemas.microsoft.com/office/drawing/2014/chart" uri="{C3380CC4-5D6E-409C-BE32-E72D297353CC}">
              <c16:uniqueId val="{00000004-5417-48F1-9039-E7B3B87E0812}"/>
            </c:ext>
          </c:extLst>
        </c:ser>
        <c:ser>
          <c:idx val="5"/>
          <c:order val="5"/>
          <c:tx>
            <c:strRef>
              <c:f>Sheet1!$G$1</c:f>
              <c:strCache>
                <c:ptCount val="1"/>
                <c:pt idx="0">
                  <c:v>September</c:v>
                </c:pt>
              </c:strCache>
            </c:strRef>
          </c:tx>
          <c:spPr>
            <a:solidFill>
              <a:srgbClr val="EF6A67"/>
            </a:solidFill>
            <a:ln w="12700" cap="flat">
              <a:noFill/>
              <a:miter lim="400000"/>
            </a:ln>
            <a:effectLst/>
          </c:spPr>
          <c:invertIfNegative val="0"/>
          <c:cat>
            <c:strRef>
              <c:f>Sheet1!$A$2:$A$2</c:f>
              <c:strCache>
                <c:ptCount val="1"/>
                <c:pt idx="0">
                  <c:v>Region 1</c:v>
                </c:pt>
              </c:strCache>
            </c:strRef>
          </c:cat>
          <c:val>
            <c:numRef>
              <c:f>Sheet1!$G$2:$G$2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5-5417-48F1-9039-E7B3B87E0812}"/>
            </c:ext>
          </c:extLst>
        </c:ser>
        <c:dLbls>
          <c:showLegendKey val="0"/>
          <c:showVal val="0"/>
          <c:showCatName val="0"/>
          <c:showSerName val="0"/>
          <c:showPercent val="0"/>
          <c:showBubbleSize val="0"/>
        </c:dLbls>
        <c:gapWidth val="40"/>
        <c:overlap val="-10"/>
        <c:axId val="320161664"/>
        <c:axId val="320163200"/>
      </c:barChart>
      <c:catAx>
        <c:axId val="32016166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290" b="0" i="0" u="none" strike="noStrike">
                <a:solidFill>
                  <a:srgbClr val="000000"/>
                </a:solidFill>
                <a:latin typeface="Tahoma"/>
              </a:defRPr>
            </a:pPr>
            <a:endParaRPr lang="en-US"/>
          </a:p>
        </c:txPr>
        <c:crossAx val="320163200"/>
        <c:crosses val="autoZero"/>
        <c:auto val="1"/>
        <c:lblAlgn val="ctr"/>
        <c:lblOffset val="100"/>
        <c:noMultiLvlLbl val="1"/>
      </c:catAx>
      <c:valAx>
        <c:axId val="320163200"/>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290" b="0" i="0" u="none" strike="noStrike">
                <a:solidFill>
                  <a:srgbClr val="000000"/>
                </a:solidFill>
                <a:latin typeface="Tahoma"/>
              </a:defRPr>
            </a:pPr>
            <a:endParaRPr lang="en-US"/>
          </a:p>
        </c:txPr>
        <c:crossAx val="320161664"/>
        <c:crosses val="autoZero"/>
        <c:crossBetween val="between"/>
        <c:majorUnit val="25"/>
        <c:minorUnit val="12.5"/>
      </c:valAx>
      <c:spPr>
        <a:noFill/>
        <a:ln w="12700" cap="flat">
          <a:noFill/>
          <a:miter lim="400000"/>
        </a:ln>
        <a:effectLst/>
      </c:spPr>
    </c:plotArea>
    <c:legend>
      <c:legendPos val="b"/>
      <c:layout>
        <c:manualLayout>
          <c:xMode val="edge"/>
          <c:yMode val="edge"/>
          <c:x val="4.6270800000000001E-2"/>
          <c:y val="0.95952400000000004"/>
          <c:w val="0.95372900000000005"/>
          <c:h val="4.04763E-2"/>
        </c:manualLayout>
      </c:layout>
      <c:overlay val="1"/>
      <c:spPr>
        <a:noFill/>
        <a:ln w="12700" cap="flat">
          <a:noFill/>
          <a:miter lim="400000"/>
        </a:ln>
        <a:effectLst/>
      </c:spPr>
      <c:txPr>
        <a:bodyPr rot="0"/>
        <a:lstStyle/>
        <a:p>
          <a:pPr>
            <a:defRPr sz="1560" b="0" i="0" u="none" strike="noStrike">
              <a:solidFill>
                <a:srgbClr val="000000"/>
              </a:solidFill>
              <a:latin typeface="Tahoma"/>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3200F-F6AF-446B-AE63-58A6E54DC972}" type="datetimeFigureOut">
              <a:rPr lang="cs-CZ" smtClean="0"/>
              <a:t>15.2.2021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44B4A-5211-4936-9EB4-AF4E9F097CC6}" type="slidenum">
              <a:rPr lang="cs-CZ" smtClean="0"/>
              <a:t>‹#›</a:t>
            </a:fld>
            <a:endParaRPr lang="cs-CZ"/>
          </a:p>
        </p:txBody>
      </p:sp>
    </p:spTree>
    <p:extLst>
      <p:ext uri="{BB962C8B-B14F-4D97-AF65-F5344CB8AC3E}">
        <p14:creationId xmlns:p14="http://schemas.microsoft.com/office/powerpoint/2010/main" val="341145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 name="Podnadpis 2">
            <a:extLst>
              <a:ext uri="{FF2B5EF4-FFF2-40B4-BE49-F238E27FC236}">
                <a16:creationId xmlns="" xmlns:a16="http://schemas.microsoft.com/office/drawing/2014/main" id="{FE622F73-1949-4772-BF06-E118B9F5301C}"/>
              </a:ext>
            </a:extLst>
          </p:cNvPr>
          <p:cNvSpPr>
            <a:spLocks noGrp="1"/>
          </p:cNvSpPr>
          <p:nvPr>
            <p:ph type="subTitle" idx="1" hasCustomPrompt="1"/>
          </p:nvPr>
        </p:nvSpPr>
        <p:spPr>
          <a:xfrm>
            <a:off x="639824" y="4076757"/>
            <a:ext cx="6985975" cy="970972"/>
          </a:xfrm>
        </p:spPr>
        <p:txBody>
          <a:bodyPr>
            <a:normAutofit/>
          </a:bodyPr>
          <a:lstStyle>
            <a:lvl1pPr marL="0" indent="0" algn="l">
              <a:buNone/>
              <a:defRPr sz="1900">
                <a:solidFill>
                  <a:srgbClr val="C6C7C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z="1900" dirty="0" err="1"/>
              <a:t>Subtitle</a:t>
            </a:r>
            <a:r>
              <a:rPr lang="cs-CZ" sz="1900" dirty="0"/>
              <a:t> </a:t>
            </a:r>
            <a:r>
              <a:rPr lang="cs-CZ" sz="1900" dirty="0" err="1"/>
              <a:t>of</a:t>
            </a:r>
            <a:r>
              <a:rPr lang="cs-CZ" sz="1900" dirty="0"/>
              <a:t> </a:t>
            </a:r>
            <a:r>
              <a:rPr lang="cs-CZ" sz="1900" dirty="0" err="1"/>
              <a:t>the</a:t>
            </a:r>
            <a:r>
              <a:rPr lang="cs-CZ" sz="1900" dirty="0"/>
              <a:t> </a:t>
            </a:r>
            <a:r>
              <a:rPr lang="cs-CZ" sz="1900" dirty="0" err="1"/>
              <a:t>presentation</a:t>
            </a:r>
            <a:endParaRPr lang="cs-CZ" sz="1900" dirty="0"/>
          </a:p>
        </p:txBody>
      </p:sp>
      <p:sp>
        <p:nvSpPr>
          <p:cNvPr id="5" name="Zástupný text 4">
            <a:extLst>
              <a:ext uri="{FF2B5EF4-FFF2-40B4-BE49-F238E27FC236}">
                <a16:creationId xmlns="" xmlns:a16="http://schemas.microsoft.com/office/drawing/2014/main" id="{81B34789-471B-497C-B354-44AEFFC800E1}"/>
              </a:ext>
            </a:extLst>
          </p:cNvPr>
          <p:cNvSpPr>
            <a:spLocks noGrp="1"/>
          </p:cNvSpPr>
          <p:nvPr>
            <p:ph type="body" sz="quarter" idx="10" hasCustomPrompt="1"/>
          </p:nvPr>
        </p:nvSpPr>
        <p:spPr>
          <a:xfrm>
            <a:off x="639824" y="5857238"/>
            <a:ext cx="1679575" cy="684212"/>
          </a:xfrm>
        </p:spPr>
        <p:txBody>
          <a:bodyPr>
            <a:noAutofit/>
          </a:bodyPr>
          <a:lstStyle>
            <a:lvl1pPr marL="0" indent="0">
              <a:lnSpc>
                <a:spcPct val="100000"/>
              </a:lnSpc>
              <a:spcBef>
                <a:spcPts val="0"/>
              </a:spcBef>
              <a:buNone/>
              <a:defRPr sz="900">
                <a:solidFill>
                  <a:srgbClr val="C6C7C7"/>
                </a:solidFill>
              </a:defRPr>
            </a:lvl1pPr>
            <a:lvl2pPr marL="457200" indent="0">
              <a:buNone/>
              <a:defRPr sz="1800">
                <a:solidFill>
                  <a:schemeClr val="bg2"/>
                </a:solidFill>
              </a:defRPr>
            </a:lvl2pPr>
            <a:lvl3pPr marL="914400" indent="0">
              <a:buNone/>
              <a:defRPr sz="16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lvl="0"/>
            <a:r>
              <a:rPr lang="cs-CZ" dirty="0" err="1"/>
              <a:t>Author</a:t>
            </a:r>
            <a:r>
              <a:rPr lang="cs-CZ" dirty="0"/>
              <a:t>, </a:t>
            </a:r>
            <a:r>
              <a:rPr lang="cs-CZ" dirty="0" err="1"/>
              <a:t>additional</a:t>
            </a:r>
            <a:r>
              <a:rPr lang="cs-CZ" dirty="0"/>
              <a:t> </a:t>
            </a:r>
            <a:r>
              <a:rPr lang="cs-CZ" dirty="0" err="1"/>
              <a:t>note</a:t>
            </a:r>
            <a:endParaRPr lang="cs-CZ" dirty="0"/>
          </a:p>
          <a:p>
            <a:pPr lvl="0"/>
            <a:r>
              <a:rPr lang="cs-CZ" dirty="0" err="1"/>
              <a:t>Date</a:t>
            </a:r>
            <a:r>
              <a:rPr lang="cs-CZ" dirty="0"/>
              <a:t>: XX.XX.202X</a:t>
            </a:r>
          </a:p>
        </p:txBody>
      </p:sp>
      <p:pic>
        <p:nvPicPr>
          <p:cNvPr id="23" name="Deco-Soldier-Clear.png" descr="Deco-Soldier-Clear.png">
            <a:extLst>
              <a:ext uri="{FF2B5EF4-FFF2-40B4-BE49-F238E27FC236}">
                <a16:creationId xmlns="" xmlns:a16="http://schemas.microsoft.com/office/drawing/2014/main" id="{28B2686C-4D94-41F2-9D94-DD8C7A4751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9742175">
            <a:off x="10241544" y="3051039"/>
            <a:ext cx="2698122" cy="3559446"/>
          </a:xfrm>
          <a:prstGeom prst="rect">
            <a:avLst/>
          </a:prstGeom>
          <a:ln w="12700">
            <a:miter lim="400000"/>
          </a:ln>
        </p:spPr>
      </p:pic>
      <p:pic>
        <p:nvPicPr>
          <p:cNvPr id="24" name="Vinolok-Rondon-Product.png" descr="Vinolok-Rondon-Product.png">
            <a:extLst>
              <a:ext uri="{FF2B5EF4-FFF2-40B4-BE49-F238E27FC236}">
                <a16:creationId xmlns="" xmlns:a16="http://schemas.microsoft.com/office/drawing/2014/main" id="{3D4345BE-8B15-4869-9859-A28B50FCDB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6890199" y="3944727"/>
            <a:ext cx="2902297" cy="3825023"/>
          </a:xfrm>
          <a:prstGeom prst="rect">
            <a:avLst/>
          </a:prstGeom>
          <a:ln w="12700">
            <a:miter lim="400000"/>
          </a:ln>
        </p:spPr>
      </p:pic>
      <p:pic>
        <p:nvPicPr>
          <p:cNvPr id="25" name="Obrázek" descr="Obrázek">
            <a:extLst>
              <a:ext uri="{FF2B5EF4-FFF2-40B4-BE49-F238E27FC236}">
                <a16:creationId xmlns="" xmlns:a16="http://schemas.microsoft.com/office/drawing/2014/main" id="{3E6D13D3-834A-4771-9F87-82A7CCC084A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6866" y="765313"/>
            <a:ext cx="889315" cy="889318"/>
          </a:xfrm>
          <a:prstGeom prst="rect">
            <a:avLst/>
          </a:prstGeom>
          <a:ln w="12700">
            <a:miter lim="400000"/>
          </a:ln>
        </p:spPr>
      </p:pic>
      <p:pic>
        <p:nvPicPr>
          <p:cNvPr id="26" name="Classic-MetalCoating-Gold.psd" descr="Classic-MetalCoating-Gold.psd">
            <a:extLst>
              <a:ext uri="{FF2B5EF4-FFF2-40B4-BE49-F238E27FC236}">
                <a16:creationId xmlns="" xmlns:a16="http://schemas.microsoft.com/office/drawing/2014/main" id="{D47C9CF3-FF5F-4B62-A4C2-47CD16FDF93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a:xfrm rot="1856642">
            <a:off x="8660666" y="2006506"/>
            <a:ext cx="1502205" cy="1749661"/>
          </a:xfrm>
          <a:prstGeom prst="rect">
            <a:avLst/>
          </a:prstGeom>
          <a:ln w="12700">
            <a:miter lim="400000"/>
          </a:ln>
        </p:spPr>
      </p:pic>
      <p:sp>
        <p:nvSpPr>
          <p:cNvPr id="27" name="BOHEMIAN CRYSTAL TOP">
            <a:extLst>
              <a:ext uri="{FF2B5EF4-FFF2-40B4-BE49-F238E27FC236}">
                <a16:creationId xmlns="" xmlns:a16="http://schemas.microsoft.com/office/drawing/2014/main" id="{45F9C864-D788-4F74-91CB-2B966C4A552B}"/>
              </a:ext>
            </a:extLst>
          </p:cNvPr>
          <p:cNvSpPr txBox="1"/>
          <p:nvPr userDrawn="1"/>
        </p:nvSpPr>
        <p:spPr>
          <a:xfrm>
            <a:off x="1722909" y="1172023"/>
            <a:ext cx="1393010" cy="182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defTabSz="457200">
              <a:lnSpc>
                <a:spcPct val="80000"/>
              </a:lnSpc>
              <a:defRPr sz="1800" b="0">
                <a:solidFill>
                  <a:srgbClr val="FFFFFF"/>
                </a:solidFill>
                <a:latin typeface="Tahoma"/>
                <a:ea typeface="Tahoma"/>
                <a:cs typeface="Tahoma"/>
                <a:sym typeface="Tahoma"/>
              </a:defRPr>
            </a:lvl1pPr>
          </a:lstStyle>
          <a:p>
            <a:r>
              <a:rPr sz="900"/>
              <a:t>BOHEMIAN CRYSTAL TOP</a:t>
            </a:r>
          </a:p>
        </p:txBody>
      </p:sp>
      <p:sp>
        <p:nvSpPr>
          <p:cNvPr id="6" name="Nadpis 5">
            <a:extLst>
              <a:ext uri="{FF2B5EF4-FFF2-40B4-BE49-F238E27FC236}">
                <a16:creationId xmlns="" xmlns:a16="http://schemas.microsoft.com/office/drawing/2014/main" id="{6E5B0176-A603-422C-B0EF-3E7443C7B793}"/>
              </a:ext>
            </a:extLst>
          </p:cNvPr>
          <p:cNvSpPr>
            <a:spLocks noGrp="1"/>
          </p:cNvSpPr>
          <p:nvPr>
            <p:ph type="title" hasCustomPrompt="1"/>
          </p:nvPr>
        </p:nvSpPr>
        <p:spPr>
          <a:xfrm>
            <a:off x="644639" y="2057787"/>
            <a:ext cx="7035441" cy="1668525"/>
          </a:xfrm>
        </p:spPr>
        <p:txBody>
          <a:bodyPr anchor="b" anchorCtr="0">
            <a:noAutofit/>
          </a:bodyPr>
          <a:lstStyle>
            <a:lvl1pPr algn="l">
              <a:lnSpc>
                <a:spcPct val="80000"/>
              </a:lnSpc>
              <a:defRPr sz="4400" b="0" kern="0" cap="none" spc="0" baseline="0">
                <a:solidFill>
                  <a:schemeClr val="bg1"/>
                </a:solidFill>
              </a:defRPr>
            </a:lvl1pPr>
          </a:lstStyle>
          <a:p>
            <a:r>
              <a:rPr lang="cs-CZ" dirty="0" err="1"/>
              <a:t>Main</a:t>
            </a:r>
            <a:r>
              <a:rPr lang="cs-CZ" dirty="0"/>
              <a:t> </a:t>
            </a:r>
            <a:r>
              <a:rPr lang="cs-CZ" dirty="0" err="1"/>
              <a:t>title</a:t>
            </a:r>
            <a:r>
              <a:rPr lang="cs-CZ" dirty="0"/>
              <a:t> </a:t>
            </a:r>
            <a:r>
              <a:rPr lang="cs-CZ" dirty="0" err="1"/>
              <a:t>of</a:t>
            </a:r>
            <a:r>
              <a:rPr lang="cs-CZ" dirty="0"/>
              <a:t> </a:t>
            </a:r>
            <a:r>
              <a:rPr lang="cs-CZ" dirty="0" err="1"/>
              <a:t>the</a:t>
            </a:r>
            <a:r>
              <a:rPr lang="cs-CZ" dirty="0"/>
              <a:t> </a:t>
            </a:r>
            <a:r>
              <a:rPr lang="cs-CZ" dirty="0" err="1"/>
              <a:t>presentation</a:t>
            </a:r>
            <a:endParaRPr lang="cs-CZ" dirty="0"/>
          </a:p>
        </p:txBody>
      </p:sp>
    </p:spTree>
    <p:extLst>
      <p:ext uri="{BB962C8B-B14F-4D97-AF65-F5344CB8AC3E}">
        <p14:creationId xmlns:p14="http://schemas.microsoft.com/office/powerpoint/2010/main" val="217004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no space">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802AE7D-64C8-4FEF-B675-76BC2AA3473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5390C09B-6858-4DE9-A4BD-87AABCD58CFC}"/>
              </a:ext>
            </a:extLst>
          </p:cNvPr>
          <p:cNvSpPr>
            <a:spLocks noGrp="1"/>
          </p:cNvSpPr>
          <p:nvPr>
            <p:ph sz="half" idx="1"/>
          </p:nvPr>
        </p:nvSpPr>
        <p:spPr>
          <a:xfrm>
            <a:off x="648929" y="1725353"/>
            <a:ext cx="5352859" cy="4451610"/>
          </a:xfrm>
        </p:spPr>
        <p:txBody>
          <a:bodyPr>
            <a:normAutofit/>
          </a:bodyPr>
          <a:lstStyle>
            <a:lvl1pPr marL="0" indent="0">
              <a:buNone/>
              <a:defRPr sz="1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Po kliknutí můžete upravovat styly textu v předloze.</a:t>
            </a:r>
          </a:p>
        </p:txBody>
      </p:sp>
      <p:sp>
        <p:nvSpPr>
          <p:cNvPr id="4" name="Zástupný obsah 3">
            <a:extLst>
              <a:ext uri="{FF2B5EF4-FFF2-40B4-BE49-F238E27FC236}">
                <a16:creationId xmlns="" xmlns:a16="http://schemas.microsoft.com/office/drawing/2014/main" id="{C6FE274D-2931-459F-B2A6-5606651D0067}"/>
              </a:ext>
            </a:extLst>
          </p:cNvPr>
          <p:cNvSpPr>
            <a:spLocks noGrp="1"/>
          </p:cNvSpPr>
          <p:nvPr>
            <p:ph sz="half" idx="2"/>
          </p:nvPr>
        </p:nvSpPr>
        <p:spPr>
          <a:xfrm>
            <a:off x="6203065" y="1725353"/>
            <a:ext cx="5352859" cy="4451610"/>
          </a:xfrm>
        </p:spPr>
        <p:txBody>
          <a:bodyPr>
            <a:normAutofit/>
          </a:bodyPr>
          <a:lstStyle>
            <a:lvl1pPr marL="0" indent="0">
              <a:buNone/>
              <a:defRPr sz="1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Po kliknutí můžete upravovat styly textu v předloze.</a:t>
            </a:r>
          </a:p>
        </p:txBody>
      </p:sp>
      <p:sp>
        <p:nvSpPr>
          <p:cNvPr id="5" name="Zástupný symbol pro datum 4">
            <a:extLst>
              <a:ext uri="{FF2B5EF4-FFF2-40B4-BE49-F238E27FC236}">
                <a16:creationId xmlns="" xmlns:a16="http://schemas.microsoft.com/office/drawing/2014/main" id="{F147CC5F-945F-4F53-8E29-FA33F316C28F}"/>
              </a:ext>
            </a:extLst>
          </p:cNvPr>
          <p:cNvSpPr>
            <a:spLocks noGrp="1"/>
          </p:cNvSpPr>
          <p:nvPr>
            <p:ph type="dt" sz="half" idx="10"/>
          </p:nvPr>
        </p:nvSpPr>
        <p:spPr/>
        <p:txBody>
          <a:bodyPr/>
          <a:lstStyle/>
          <a:p>
            <a:fld id="{F9764026-89AD-4F15-B1E1-C5F3135EEAB6}" type="datetime1">
              <a:rPr lang="cs-CZ" smtClean="0"/>
              <a:t>15.2.2021</a:t>
            </a:fld>
            <a:endParaRPr lang="cs-CZ"/>
          </a:p>
        </p:txBody>
      </p:sp>
      <p:sp>
        <p:nvSpPr>
          <p:cNvPr id="7" name="Zástupný symbol pro číslo snímku 6">
            <a:extLst>
              <a:ext uri="{FF2B5EF4-FFF2-40B4-BE49-F238E27FC236}">
                <a16:creationId xmlns="" xmlns:a16="http://schemas.microsoft.com/office/drawing/2014/main" id="{ED51555C-E327-4C73-992A-ED1F656B7AB4}"/>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12" name="Zástupný text 11">
            <a:extLst>
              <a:ext uri="{FF2B5EF4-FFF2-40B4-BE49-F238E27FC236}">
                <a16:creationId xmlns="" xmlns:a16="http://schemas.microsoft.com/office/drawing/2014/main" id="{C3C4AE01-206B-43CB-8FDC-7D2360B5E1F3}"/>
              </a:ext>
            </a:extLst>
          </p:cNvPr>
          <p:cNvSpPr>
            <a:spLocks noGrp="1"/>
          </p:cNvSpPr>
          <p:nvPr>
            <p:ph type="body" sz="quarter" idx="13"/>
          </p:nvPr>
        </p:nvSpPr>
        <p:spPr>
          <a:xfrm>
            <a:off x="2600598" y="1057007"/>
            <a:ext cx="6983413" cy="385763"/>
          </a:xfrm>
        </p:spPr>
        <p:txBody>
          <a:bodyPr>
            <a:normAutofit/>
          </a:bodyPr>
          <a:lstStyle>
            <a:lvl1pPr marL="0" indent="0" algn="ctr">
              <a:buNone/>
              <a:defRPr sz="1400" b="1"/>
            </a:lvl1pPr>
          </a:lstStyle>
          <a:p>
            <a:pPr lvl="0"/>
            <a:r>
              <a:rPr lang="cs-CZ" dirty="0"/>
              <a:t>Po kliknutí můžete upravovat styly textu v předloze.</a:t>
            </a:r>
          </a:p>
        </p:txBody>
      </p:sp>
    </p:spTree>
    <p:extLst>
      <p:ext uri="{BB962C8B-B14F-4D97-AF65-F5344CB8AC3E}">
        <p14:creationId xmlns:p14="http://schemas.microsoft.com/office/powerpoint/2010/main" val="17498929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aim with picture">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p:nvPr>
        </p:nvSpPr>
        <p:spPr>
          <a:xfrm>
            <a:off x="5503026" y="1751094"/>
            <a:ext cx="5802210" cy="2155888"/>
          </a:xfrm>
        </p:spPr>
        <p:txBody>
          <a:bodyPr>
            <a:normAutofit/>
          </a:bodyPr>
          <a:lstStyle>
            <a:lvl1pPr marL="0" indent="0">
              <a:buNone/>
              <a:defRPr sz="42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5503025" y="4079177"/>
            <a:ext cx="5802210" cy="2028875"/>
          </a:xfrm>
        </p:spPr>
        <p:txBody>
          <a:bodyPr>
            <a:normAutofit/>
          </a:bodyPr>
          <a:lstStyle>
            <a:lvl1pPr marL="182563" indent="-182563">
              <a:lnSpc>
                <a:spcPct val="120000"/>
              </a:lnSpc>
              <a:spcBef>
                <a:spcPts val="0"/>
              </a:spcBef>
              <a:defRPr sz="1300">
                <a:solidFill>
                  <a:schemeClr val="tx1"/>
                </a:solidFill>
              </a:defRPr>
            </a:lvl1pPr>
          </a:lstStyle>
          <a:p>
            <a:pPr lvl="0"/>
            <a:r>
              <a:rPr lang="cs-CZ" dirty="0"/>
              <a:t>Po kliknutí můžete upravovat styly textu v předloze.</a:t>
            </a:r>
          </a:p>
        </p:txBody>
      </p:sp>
    </p:spTree>
    <p:extLst>
      <p:ext uri="{BB962C8B-B14F-4D97-AF65-F5344CB8AC3E}">
        <p14:creationId xmlns:p14="http://schemas.microsoft.com/office/powerpoint/2010/main" val="354525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aim">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p:nvPr>
        </p:nvSpPr>
        <p:spPr>
          <a:xfrm>
            <a:off x="1362191" y="1547568"/>
            <a:ext cx="9482858" cy="2092036"/>
          </a:xfrm>
        </p:spPr>
        <p:txBody>
          <a:bodyPr>
            <a:normAutofit/>
          </a:bodyPr>
          <a:lstStyle>
            <a:lvl1pPr marL="0" indent="0" algn="ctr">
              <a:buNone/>
              <a:defRPr sz="335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2705100" y="3639604"/>
            <a:ext cx="6797038" cy="2300124"/>
          </a:xfrm>
        </p:spPr>
        <p:txBody>
          <a:bodyPr>
            <a:normAutofit/>
          </a:bodyPr>
          <a:lstStyle>
            <a:lvl1pPr marL="0" indent="0" algn="ctr">
              <a:lnSpc>
                <a:spcPct val="100000"/>
              </a:lnSpc>
              <a:spcBef>
                <a:spcPts val="1500"/>
              </a:spcBef>
              <a:buNone/>
              <a:defRPr sz="1300">
                <a:solidFill>
                  <a:schemeClr val="tx1"/>
                </a:solidFill>
              </a:defRPr>
            </a:lvl1pPr>
          </a:lstStyle>
          <a:p>
            <a:pPr lvl="0"/>
            <a:r>
              <a:rPr lang="cs-CZ" dirty="0"/>
              <a:t>Po kliknutí můžete upravovat styly textu v předloze.</a:t>
            </a:r>
          </a:p>
        </p:txBody>
      </p:sp>
      <p:sp>
        <p:nvSpPr>
          <p:cNvPr id="8" name="Nadpis 1">
            <a:extLst>
              <a:ext uri="{FF2B5EF4-FFF2-40B4-BE49-F238E27FC236}">
                <a16:creationId xmlns="" xmlns:a16="http://schemas.microsoft.com/office/drawing/2014/main" id="{68062F20-BE1B-49F7-A792-8F40D947902D}"/>
              </a:ext>
            </a:extLst>
          </p:cNvPr>
          <p:cNvSpPr>
            <a:spLocks noGrp="1"/>
          </p:cNvSpPr>
          <p:nvPr>
            <p:ph type="title"/>
          </p:nvPr>
        </p:nvSpPr>
        <p:spPr>
          <a:xfrm>
            <a:off x="1362190" y="749947"/>
            <a:ext cx="9467620" cy="265457"/>
          </a:xfrm>
        </p:spPr>
        <p:txBody>
          <a:bodyPr/>
          <a:lstStyle/>
          <a:p>
            <a:r>
              <a:rPr lang="cs-CZ"/>
              <a:t>Kliknutím lze upravit styl.</a:t>
            </a:r>
          </a:p>
        </p:txBody>
      </p:sp>
    </p:spTree>
    <p:extLst>
      <p:ext uri="{BB962C8B-B14F-4D97-AF65-F5344CB8AC3E}">
        <p14:creationId xmlns:p14="http://schemas.microsoft.com/office/powerpoint/2010/main" val="241163814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big picture on the lef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a:xfrm>
            <a:off x="6243686" y="749947"/>
            <a:ext cx="5061548" cy="265457"/>
          </a:xfrm>
        </p:spPr>
        <p:txBody>
          <a:bodyPr/>
          <a:lstStyle>
            <a:lvl1pPr algn="l">
              <a:defRPr/>
            </a:lvl1pPr>
          </a:lstStyle>
          <a:p>
            <a:r>
              <a:rPr lang="cs-CZ" dirty="0"/>
              <a:t>Kliknutím lze upravit styl.</a:t>
            </a:r>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p:nvPr>
        </p:nvSpPr>
        <p:spPr>
          <a:xfrm>
            <a:off x="6243688" y="1751094"/>
            <a:ext cx="5061548" cy="1356346"/>
          </a:xfrm>
        </p:spPr>
        <p:txBody>
          <a:bodyPr>
            <a:normAutofit/>
          </a:bodyPr>
          <a:lstStyle>
            <a:lvl1pPr marL="0" indent="0">
              <a:buNone/>
              <a:defRPr sz="365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6243687" y="3121652"/>
            <a:ext cx="5061548" cy="2818076"/>
          </a:xfrm>
        </p:spPr>
        <p:txBody>
          <a:bodyPr>
            <a:normAutofit/>
          </a:bodyPr>
          <a:lstStyle>
            <a:lvl1pPr marL="0" indent="0">
              <a:lnSpc>
                <a:spcPct val="100000"/>
              </a:lnSpc>
              <a:spcBef>
                <a:spcPts val="1500"/>
              </a:spcBef>
              <a:buNone/>
              <a:defRPr sz="1300">
                <a:solidFill>
                  <a:schemeClr val="tx1"/>
                </a:solidFill>
              </a:defRPr>
            </a:lvl1pPr>
          </a:lstStyle>
          <a:p>
            <a:pPr lvl="0"/>
            <a:r>
              <a:rPr lang="cs-CZ" dirty="0"/>
              <a:t>Po kliknutí můžete upravovat styly textu v předloze.</a:t>
            </a:r>
          </a:p>
        </p:txBody>
      </p:sp>
      <p:sp>
        <p:nvSpPr>
          <p:cNvPr id="12" name="Zástupný symbol obrázku 11">
            <a:extLst>
              <a:ext uri="{FF2B5EF4-FFF2-40B4-BE49-F238E27FC236}">
                <a16:creationId xmlns="" xmlns:a16="http://schemas.microsoft.com/office/drawing/2014/main" id="{4F281272-04F5-463A-AC2C-D73F1D1B14DE}"/>
              </a:ext>
            </a:extLst>
          </p:cNvPr>
          <p:cNvSpPr>
            <a:spLocks noGrp="1"/>
          </p:cNvSpPr>
          <p:nvPr>
            <p:ph type="pic" sz="quarter" idx="16" hasCustomPrompt="1"/>
          </p:nvPr>
        </p:nvSpPr>
        <p:spPr>
          <a:xfrm>
            <a:off x="0" y="0"/>
            <a:ext cx="5731182" cy="6858000"/>
          </a:xfrm>
          <a:solidFill>
            <a:schemeClr val="accent2"/>
          </a:solidFill>
        </p:spPr>
        <p:txBody>
          <a:bodyPr/>
          <a:lstStyle>
            <a:lvl1pPr marL="0" indent="0">
              <a:buNone/>
              <a:defRPr/>
            </a:lvl1pPr>
          </a:lstStyle>
          <a:p>
            <a:r>
              <a:rPr lang="cs-CZ" dirty="0"/>
              <a:t>Picture</a:t>
            </a:r>
          </a:p>
        </p:txBody>
      </p:sp>
      <p:sp>
        <p:nvSpPr>
          <p:cNvPr id="7" name="Zástupný symbol obrázku 6">
            <a:extLst>
              <a:ext uri="{FF2B5EF4-FFF2-40B4-BE49-F238E27FC236}">
                <a16:creationId xmlns="" xmlns:a16="http://schemas.microsoft.com/office/drawing/2014/main" id="{FD9E2050-617F-457F-A75C-B11268AD6BCD}"/>
              </a:ext>
            </a:extLst>
          </p:cNvPr>
          <p:cNvSpPr>
            <a:spLocks noGrp="1"/>
          </p:cNvSpPr>
          <p:nvPr>
            <p:ph type="pic" sz="quarter" idx="17" hasCustomPrompt="1"/>
          </p:nvPr>
        </p:nvSpPr>
        <p:spPr>
          <a:xfrm>
            <a:off x="444935" y="6272213"/>
            <a:ext cx="315912" cy="315912"/>
          </a:xfrm>
          <a:blipFill>
            <a:blip r:embed="rId2"/>
            <a:stretch>
              <a:fillRect/>
            </a:stretch>
          </a:blipFill>
        </p:spPr>
        <p:txBody>
          <a:bodyPr/>
          <a:lstStyle>
            <a:lvl1pPr marL="0" indent="0">
              <a:buNone/>
              <a:defRPr/>
            </a:lvl1pPr>
          </a:lstStyle>
          <a:p>
            <a:r>
              <a:rPr lang="cs-CZ" dirty="0"/>
              <a:t> </a:t>
            </a:r>
          </a:p>
        </p:txBody>
      </p:sp>
    </p:spTree>
    <p:extLst>
      <p:ext uri="{BB962C8B-B14F-4D97-AF65-F5344CB8AC3E}">
        <p14:creationId xmlns:p14="http://schemas.microsoft.com/office/powerpoint/2010/main" val="341527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big picture on the left green">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a:xfrm>
            <a:off x="6243686" y="749947"/>
            <a:ext cx="5061548" cy="265457"/>
          </a:xfrm>
        </p:spPr>
        <p:txBody>
          <a:bodyPr/>
          <a:lstStyle>
            <a:lvl1pPr algn="l">
              <a:defRPr/>
            </a:lvl1pPr>
          </a:lstStyle>
          <a:p>
            <a:r>
              <a:rPr lang="cs-CZ" dirty="0"/>
              <a:t>Kliknutím lze upravit styl.</a:t>
            </a:r>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hasCustomPrompt="1"/>
          </p:nvPr>
        </p:nvSpPr>
        <p:spPr>
          <a:xfrm>
            <a:off x="6243688" y="1451838"/>
            <a:ext cx="5731182" cy="1077147"/>
          </a:xfrm>
        </p:spPr>
        <p:txBody>
          <a:bodyPr>
            <a:normAutofit/>
          </a:bodyPr>
          <a:lstStyle>
            <a:lvl1pPr marL="0" indent="0">
              <a:buNone/>
              <a:defRPr sz="3650" b="0">
                <a:solidFill>
                  <a:srgbClr val="59B149"/>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err="1"/>
              <a:t>Title</a:t>
            </a:r>
            <a:endParaRPr lang="cs-CZ" dirty="0"/>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6243687" y="2528985"/>
            <a:ext cx="3698149" cy="3410743"/>
          </a:xfrm>
        </p:spPr>
        <p:txBody>
          <a:bodyPr>
            <a:normAutofit/>
          </a:bodyPr>
          <a:lstStyle>
            <a:lvl1pPr marL="0" indent="0">
              <a:lnSpc>
                <a:spcPct val="100000"/>
              </a:lnSpc>
              <a:spcBef>
                <a:spcPts val="1500"/>
              </a:spcBef>
              <a:buNone/>
              <a:defRPr sz="1300">
                <a:solidFill>
                  <a:schemeClr val="tx1"/>
                </a:solidFill>
              </a:defRPr>
            </a:lvl1pPr>
          </a:lstStyle>
          <a:p>
            <a:pPr lvl="0"/>
            <a:r>
              <a:rPr lang="cs-CZ" dirty="0"/>
              <a:t>Po kliknutí můžete upravovat styly textu v předloze.</a:t>
            </a:r>
          </a:p>
        </p:txBody>
      </p:sp>
      <p:sp>
        <p:nvSpPr>
          <p:cNvPr id="12" name="Zástupný symbol obrázku 11">
            <a:extLst>
              <a:ext uri="{FF2B5EF4-FFF2-40B4-BE49-F238E27FC236}">
                <a16:creationId xmlns="" xmlns:a16="http://schemas.microsoft.com/office/drawing/2014/main" id="{4F281272-04F5-463A-AC2C-D73F1D1B14DE}"/>
              </a:ext>
            </a:extLst>
          </p:cNvPr>
          <p:cNvSpPr>
            <a:spLocks noGrp="1"/>
          </p:cNvSpPr>
          <p:nvPr>
            <p:ph type="pic" sz="quarter" idx="16" hasCustomPrompt="1"/>
          </p:nvPr>
        </p:nvSpPr>
        <p:spPr>
          <a:xfrm>
            <a:off x="0" y="0"/>
            <a:ext cx="5731182" cy="6858000"/>
          </a:xfrm>
          <a:solidFill>
            <a:schemeClr val="accent2"/>
          </a:solidFill>
        </p:spPr>
        <p:txBody>
          <a:bodyPr/>
          <a:lstStyle>
            <a:lvl1pPr marL="0" indent="0">
              <a:buNone/>
              <a:defRPr/>
            </a:lvl1pPr>
          </a:lstStyle>
          <a:p>
            <a:r>
              <a:rPr lang="cs-CZ" dirty="0"/>
              <a:t>Picture</a:t>
            </a:r>
          </a:p>
        </p:txBody>
      </p:sp>
      <p:sp>
        <p:nvSpPr>
          <p:cNvPr id="7" name="Zástupný symbol obrázku 6">
            <a:extLst>
              <a:ext uri="{FF2B5EF4-FFF2-40B4-BE49-F238E27FC236}">
                <a16:creationId xmlns="" xmlns:a16="http://schemas.microsoft.com/office/drawing/2014/main" id="{FD9E2050-617F-457F-A75C-B11268AD6BCD}"/>
              </a:ext>
            </a:extLst>
          </p:cNvPr>
          <p:cNvSpPr>
            <a:spLocks noGrp="1"/>
          </p:cNvSpPr>
          <p:nvPr>
            <p:ph type="pic" sz="quarter" idx="17" hasCustomPrompt="1"/>
          </p:nvPr>
        </p:nvSpPr>
        <p:spPr>
          <a:xfrm>
            <a:off x="444935" y="6272213"/>
            <a:ext cx="315912" cy="315912"/>
          </a:xfrm>
          <a:blipFill>
            <a:blip r:embed="rId2"/>
            <a:stretch>
              <a:fillRect/>
            </a:stretch>
          </a:blipFill>
        </p:spPr>
        <p:txBody>
          <a:bodyPr/>
          <a:lstStyle>
            <a:lvl1pPr marL="0" indent="0">
              <a:buNone/>
              <a:defRPr/>
            </a:lvl1pPr>
          </a:lstStyle>
          <a:p>
            <a:r>
              <a:rPr lang="cs-CZ" dirty="0"/>
              <a:t> </a:t>
            </a:r>
          </a:p>
        </p:txBody>
      </p:sp>
    </p:spTree>
    <p:extLst>
      <p:ext uri="{BB962C8B-B14F-4D97-AF65-F5344CB8AC3E}">
        <p14:creationId xmlns:p14="http://schemas.microsoft.com/office/powerpoint/2010/main" val="38186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big picture on the right">
    <p:spTree>
      <p:nvGrpSpPr>
        <p:cNvPr id="1" name=""/>
        <p:cNvGrpSpPr/>
        <p:nvPr/>
      </p:nvGrpSpPr>
      <p:grpSpPr>
        <a:xfrm>
          <a:off x="0" y="0"/>
          <a:ext cx="0" cy="0"/>
          <a:chOff x="0" y="0"/>
          <a:chExt cx="0" cy="0"/>
        </a:xfrm>
      </p:grpSpPr>
      <p:sp>
        <p:nvSpPr>
          <p:cNvPr id="12" name="Zástupný symbol obrázku 11">
            <a:extLst>
              <a:ext uri="{FF2B5EF4-FFF2-40B4-BE49-F238E27FC236}">
                <a16:creationId xmlns="" xmlns:a16="http://schemas.microsoft.com/office/drawing/2014/main" id="{4F281272-04F5-463A-AC2C-D73F1D1B14DE}"/>
              </a:ext>
            </a:extLst>
          </p:cNvPr>
          <p:cNvSpPr>
            <a:spLocks noGrp="1"/>
          </p:cNvSpPr>
          <p:nvPr>
            <p:ph type="pic" sz="quarter" idx="16" hasCustomPrompt="1"/>
          </p:nvPr>
        </p:nvSpPr>
        <p:spPr>
          <a:xfrm>
            <a:off x="6460818" y="0"/>
            <a:ext cx="5731182" cy="6858000"/>
          </a:xfrm>
          <a:solidFill>
            <a:schemeClr val="accent2"/>
          </a:solidFill>
        </p:spPr>
        <p:txBody>
          <a:bodyPr/>
          <a:lstStyle>
            <a:lvl1pPr marL="0" indent="0">
              <a:buNone/>
              <a:defRPr/>
            </a:lvl1pPr>
          </a:lstStyle>
          <a:p>
            <a:r>
              <a:rPr lang="cs-CZ" dirty="0"/>
              <a:t>Picture</a:t>
            </a:r>
          </a:p>
        </p:txBody>
      </p:sp>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a:xfrm>
            <a:off x="1082039" y="749947"/>
            <a:ext cx="4649142" cy="265457"/>
          </a:xfrm>
        </p:spPr>
        <p:txBody>
          <a:bodyPr/>
          <a:lstStyle>
            <a:lvl1pPr algn="l">
              <a:defRPr/>
            </a:lvl1pPr>
          </a:lstStyle>
          <a:p>
            <a:r>
              <a:rPr lang="cs-CZ" dirty="0"/>
              <a:t>Kliknutím lze upravit styl.</a:t>
            </a:r>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p:nvPr>
        </p:nvSpPr>
        <p:spPr>
          <a:xfrm>
            <a:off x="1082041" y="1751094"/>
            <a:ext cx="4649142" cy="1356346"/>
          </a:xfrm>
        </p:spPr>
        <p:txBody>
          <a:bodyPr>
            <a:normAutofit/>
          </a:bodyPr>
          <a:lstStyle>
            <a:lvl1pPr marL="0" indent="0">
              <a:buNone/>
              <a:defRPr sz="365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1082040" y="3121652"/>
            <a:ext cx="4649142" cy="2818076"/>
          </a:xfrm>
        </p:spPr>
        <p:txBody>
          <a:bodyPr>
            <a:normAutofit/>
          </a:bodyPr>
          <a:lstStyle>
            <a:lvl1pPr marL="0" indent="0">
              <a:lnSpc>
                <a:spcPct val="100000"/>
              </a:lnSpc>
              <a:spcBef>
                <a:spcPts val="1500"/>
              </a:spcBef>
              <a:buNone/>
              <a:defRPr sz="1300">
                <a:solidFill>
                  <a:schemeClr val="tx1"/>
                </a:solidFill>
              </a:defRPr>
            </a:lvl1pPr>
          </a:lstStyle>
          <a:p>
            <a:pPr lvl="0"/>
            <a:r>
              <a:rPr lang="cs-CZ" dirty="0"/>
              <a:t>Po kliknutí můžete upravovat styly textu v předloze.</a:t>
            </a:r>
          </a:p>
        </p:txBody>
      </p:sp>
    </p:spTree>
    <p:extLst>
      <p:ext uri="{BB962C8B-B14F-4D97-AF65-F5344CB8AC3E}">
        <p14:creationId xmlns:p14="http://schemas.microsoft.com/office/powerpoint/2010/main" val="703787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9" name="Zástupný text 12">
            <a:extLst>
              <a:ext uri="{FF2B5EF4-FFF2-40B4-BE49-F238E27FC236}">
                <a16:creationId xmlns="" xmlns:a16="http://schemas.microsoft.com/office/drawing/2014/main" id="{D12A0DD2-39AE-44DD-901D-0F97B5D87B42}"/>
              </a:ext>
            </a:extLst>
          </p:cNvPr>
          <p:cNvSpPr>
            <a:spLocks noGrp="1"/>
          </p:cNvSpPr>
          <p:nvPr>
            <p:ph type="body" sz="quarter" idx="14"/>
          </p:nvPr>
        </p:nvSpPr>
        <p:spPr>
          <a:xfrm>
            <a:off x="6243688" y="1751094"/>
            <a:ext cx="5061548" cy="2155888"/>
          </a:xfrm>
        </p:spPr>
        <p:txBody>
          <a:bodyPr>
            <a:normAutofit/>
          </a:bodyPr>
          <a:lstStyle>
            <a:lvl1pPr marL="0" indent="0">
              <a:buNone/>
              <a:defRPr sz="335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0" name="Zástupný text 14">
            <a:extLst>
              <a:ext uri="{FF2B5EF4-FFF2-40B4-BE49-F238E27FC236}">
                <a16:creationId xmlns="" xmlns:a16="http://schemas.microsoft.com/office/drawing/2014/main" id="{17CDFA87-2D6D-4328-AAC9-4E4B8C62384B}"/>
              </a:ext>
            </a:extLst>
          </p:cNvPr>
          <p:cNvSpPr>
            <a:spLocks noGrp="1"/>
          </p:cNvSpPr>
          <p:nvPr>
            <p:ph type="body" sz="quarter" idx="15"/>
          </p:nvPr>
        </p:nvSpPr>
        <p:spPr>
          <a:xfrm>
            <a:off x="6243687" y="4079178"/>
            <a:ext cx="5061548" cy="1860550"/>
          </a:xfrm>
        </p:spPr>
        <p:txBody>
          <a:bodyPr>
            <a:normAutofit/>
          </a:bodyPr>
          <a:lstStyle>
            <a:lvl1pPr marL="182563" indent="-182563">
              <a:defRPr sz="1400">
                <a:solidFill>
                  <a:schemeClr val="tx2"/>
                </a:solidFill>
              </a:defRPr>
            </a:lvl1pPr>
          </a:lstStyle>
          <a:p>
            <a:pPr lvl="0"/>
            <a:r>
              <a:rPr lang="cs-CZ" dirty="0"/>
              <a:t>Po kliknutí můžete upravovat styly textu v předloze.</a:t>
            </a:r>
          </a:p>
        </p:txBody>
      </p:sp>
      <p:sp>
        <p:nvSpPr>
          <p:cNvPr id="12" name="Zástupný symbol obrázku 11">
            <a:extLst>
              <a:ext uri="{FF2B5EF4-FFF2-40B4-BE49-F238E27FC236}">
                <a16:creationId xmlns="" xmlns:a16="http://schemas.microsoft.com/office/drawing/2014/main" id="{4F281272-04F5-463A-AC2C-D73F1D1B14DE}"/>
              </a:ext>
            </a:extLst>
          </p:cNvPr>
          <p:cNvSpPr>
            <a:spLocks noGrp="1"/>
          </p:cNvSpPr>
          <p:nvPr>
            <p:ph type="pic" sz="quarter" idx="16" hasCustomPrompt="1"/>
          </p:nvPr>
        </p:nvSpPr>
        <p:spPr>
          <a:xfrm>
            <a:off x="690563" y="1462088"/>
            <a:ext cx="4832350" cy="4443412"/>
          </a:xfrm>
          <a:solidFill>
            <a:schemeClr val="accent2"/>
          </a:solidFill>
        </p:spPr>
        <p:txBody>
          <a:bodyPr/>
          <a:lstStyle>
            <a:lvl1pPr marL="0" indent="0">
              <a:buNone/>
              <a:defRPr/>
            </a:lvl1pPr>
          </a:lstStyle>
          <a:p>
            <a:r>
              <a:rPr lang="cs-CZ" dirty="0"/>
              <a:t>Picture</a:t>
            </a:r>
          </a:p>
        </p:txBody>
      </p:sp>
    </p:spTree>
    <p:extLst>
      <p:ext uri="{BB962C8B-B14F-4D97-AF65-F5344CB8AC3E}">
        <p14:creationId xmlns:p14="http://schemas.microsoft.com/office/powerpoint/2010/main" val="2690777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and picture purple">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pic>
        <p:nvPicPr>
          <p:cNvPr id="6" name="Obrázek" descr="Obrázek">
            <a:extLst>
              <a:ext uri="{FF2B5EF4-FFF2-40B4-BE49-F238E27FC236}">
                <a16:creationId xmlns="" xmlns:a16="http://schemas.microsoft.com/office/drawing/2014/main" id="{46F72884-59F7-41A2-AC1E-0E2059CCF4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241" y="6272094"/>
            <a:ext cx="316606" cy="316605"/>
          </a:xfrm>
          <a:prstGeom prst="rect">
            <a:avLst/>
          </a:prstGeom>
          <a:ln w="12700">
            <a:miter lim="400000"/>
          </a:ln>
        </p:spPr>
      </p:pic>
      <p:sp>
        <p:nvSpPr>
          <p:cNvPr id="11" name="Zástupný symbol obrázku 10">
            <a:extLst>
              <a:ext uri="{FF2B5EF4-FFF2-40B4-BE49-F238E27FC236}">
                <a16:creationId xmlns="" xmlns:a16="http://schemas.microsoft.com/office/drawing/2014/main" id="{5FF5AC7F-B29B-49A8-AF42-E154BCD12431}"/>
              </a:ext>
            </a:extLst>
          </p:cNvPr>
          <p:cNvSpPr>
            <a:spLocks noGrp="1"/>
          </p:cNvSpPr>
          <p:nvPr>
            <p:ph type="pic" sz="quarter" idx="13" hasCustomPrompt="1"/>
          </p:nvPr>
        </p:nvSpPr>
        <p:spPr>
          <a:xfrm>
            <a:off x="1728788" y="1462088"/>
            <a:ext cx="3011487" cy="4443412"/>
          </a:xfrm>
          <a:solidFill>
            <a:schemeClr val="accent2"/>
          </a:solidFill>
        </p:spPr>
        <p:txBody>
          <a:bodyPr/>
          <a:lstStyle>
            <a:lvl1pPr marL="0" indent="0">
              <a:buNone/>
              <a:defRPr/>
            </a:lvl1pPr>
          </a:lstStyle>
          <a:p>
            <a:r>
              <a:rPr lang="cs-CZ" dirty="0"/>
              <a:t>Picture</a:t>
            </a:r>
          </a:p>
        </p:txBody>
      </p:sp>
      <p:sp>
        <p:nvSpPr>
          <p:cNvPr id="13" name="Zástupný text 12">
            <a:extLst>
              <a:ext uri="{FF2B5EF4-FFF2-40B4-BE49-F238E27FC236}">
                <a16:creationId xmlns="" xmlns:a16="http://schemas.microsoft.com/office/drawing/2014/main" id="{6335577C-4F1F-40D3-8A35-6DAA9DC62E6A}"/>
              </a:ext>
            </a:extLst>
          </p:cNvPr>
          <p:cNvSpPr>
            <a:spLocks noGrp="1"/>
          </p:cNvSpPr>
          <p:nvPr>
            <p:ph type="body" sz="quarter" idx="14"/>
          </p:nvPr>
        </p:nvSpPr>
        <p:spPr>
          <a:xfrm>
            <a:off x="5911187" y="1751094"/>
            <a:ext cx="5094864" cy="2155888"/>
          </a:xfrm>
        </p:spPr>
        <p:txBody>
          <a:bodyPr>
            <a:normAutofit/>
          </a:bodyPr>
          <a:lstStyle>
            <a:lvl1pPr marL="0" indent="0">
              <a:buNone/>
              <a:defRPr sz="335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Po kliknutí můžete upravovat styly textu v předloze.</a:t>
            </a:r>
          </a:p>
        </p:txBody>
      </p:sp>
      <p:sp>
        <p:nvSpPr>
          <p:cNvPr id="15" name="Zástupný text 14">
            <a:extLst>
              <a:ext uri="{FF2B5EF4-FFF2-40B4-BE49-F238E27FC236}">
                <a16:creationId xmlns="" xmlns:a16="http://schemas.microsoft.com/office/drawing/2014/main" id="{32F58447-1A7B-4DF3-BFED-B06E1D46CB59}"/>
              </a:ext>
            </a:extLst>
          </p:cNvPr>
          <p:cNvSpPr>
            <a:spLocks noGrp="1"/>
          </p:cNvSpPr>
          <p:nvPr>
            <p:ph type="body" sz="quarter" idx="15"/>
          </p:nvPr>
        </p:nvSpPr>
        <p:spPr>
          <a:xfrm>
            <a:off x="5911186" y="4079177"/>
            <a:ext cx="5094864" cy="2155887"/>
          </a:xfrm>
        </p:spPr>
        <p:txBody>
          <a:bodyPr>
            <a:normAutofit/>
          </a:bodyPr>
          <a:lstStyle>
            <a:lvl1pPr marL="182563" indent="-182563">
              <a:defRPr sz="1400">
                <a:solidFill>
                  <a:schemeClr val="bg1"/>
                </a:solidFill>
              </a:defRPr>
            </a:lvl1pPr>
          </a:lstStyle>
          <a:p>
            <a:pPr lvl="0"/>
            <a:r>
              <a:rPr lang="cs-CZ" dirty="0"/>
              <a:t>Po kliknutí můžete upravovat styly textu v předloze.</a:t>
            </a:r>
          </a:p>
        </p:txBody>
      </p:sp>
    </p:spTree>
    <p:extLst>
      <p:ext uri="{BB962C8B-B14F-4D97-AF65-F5344CB8AC3E}">
        <p14:creationId xmlns:p14="http://schemas.microsoft.com/office/powerpoint/2010/main" val="370180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Tree>
    <p:extLst>
      <p:ext uri="{BB962C8B-B14F-4D97-AF65-F5344CB8AC3E}">
        <p14:creationId xmlns:p14="http://schemas.microsoft.com/office/powerpoint/2010/main" val="312406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3 solumn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35DC888-B2C6-4A5F-B4C4-00DD1EEE149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8981FF4A-8299-4CDD-96F5-06C0B2CEFC42}"/>
              </a:ext>
            </a:extLst>
          </p:cNvPr>
          <p:cNvSpPr>
            <a:spLocks noGrp="1"/>
          </p:cNvSpPr>
          <p:nvPr>
            <p:ph type="dt" sz="half" idx="10"/>
          </p:nvPr>
        </p:nvSpPr>
        <p:spPr/>
        <p:txBody>
          <a:bodyPr/>
          <a:lstStyle/>
          <a:p>
            <a:fld id="{D8AF7B6D-68D5-467F-A376-9203760E2FD5}"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AE4DED00-C88A-4A33-A1F4-6716242D1DBB}"/>
              </a:ext>
            </a:extLst>
          </p:cNvPr>
          <p:cNvSpPr>
            <a:spLocks noGrp="1"/>
          </p:cNvSpPr>
          <p:nvPr>
            <p:ph type="sldNum" sz="quarter" idx="12"/>
          </p:nvPr>
        </p:nvSpPr>
        <p:spPr/>
        <p:txBody>
          <a:bodyPr/>
          <a:lstStyle/>
          <a:p>
            <a:fld id="{17C1C425-A46E-4EA8-9356-FEC7820B5616}" type="slidenum">
              <a:rPr lang="cs-CZ" smtClean="0"/>
              <a:pPr/>
              <a:t>‹#›</a:t>
            </a:fld>
            <a:endParaRPr lang="cs-CZ"/>
          </a:p>
        </p:txBody>
      </p:sp>
      <p:sp>
        <p:nvSpPr>
          <p:cNvPr id="7" name="Zástupný text 6">
            <a:extLst>
              <a:ext uri="{FF2B5EF4-FFF2-40B4-BE49-F238E27FC236}">
                <a16:creationId xmlns="" xmlns:a16="http://schemas.microsoft.com/office/drawing/2014/main" id="{69F46570-733B-40CA-B7C7-4651CB5AF94F}"/>
              </a:ext>
            </a:extLst>
          </p:cNvPr>
          <p:cNvSpPr>
            <a:spLocks noGrp="1"/>
          </p:cNvSpPr>
          <p:nvPr>
            <p:ph type="body" sz="quarter" idx="13"/>
          </p:nvPr>
        </p:nvSpPr>
        <p:spPr>
          <a:xfrm>
            <a:off x="948266" y="1572417"/>
            <a:ext cx="3166533" cy="4535635"/>
          </a:xfrm>
        </p:spPr>
        <p:txBody>
          <a:bodyPr>
            <a:normAutofit/>
          </a:bodyPr>
          <a:lstStyle>
            <a:lvl1pPr marL="0" indent="0">
              <a:lnSpc>
                <a:spcPct val="120000"/>
              </a:lnSpc>
              <a:spcBef>
                <a:spcPts val="0"/>
              </a:spcBef>
              <a:buNone/>
              <a:defRPr sz="1200" baseline="0"/>
            </a:lvl1pPr>
          </a:lstStyle>
          <a:p>
            <a:pPr lvl="0"/>
            <a:r>
              <a:rPr lang="cs-CZ" dirty="0"/>
              <a:t>Po kliknutí můžete upravovat styly textu v předloze.</a:t>
            </a:r>
          </a:p>
        </p:txBody>
      </p:sp>
      <p:sp>
        <p:nvSpPr>
          <p:cNvPr id="15" name="Zástupný text 6">
            <a:extLst>
              <a:ext uri="{FF2B5EF4-FFF2-40B4-BE49-F238E27FC236}">
                <a16:creationId xmlns="" xmlns:a16="http://schemas.microsoft.com/office/drawing/2014/main" id="{6EBC603D-1B62-4879-8E61-C1C1CB738ADD}"/>
              </a:ext>
            </a:extLst>
          </p:cNvPr>
          <p:cNvSpPr>
            <a:spLocks noGrp="1"/>
          </p:cNvSpPr>
          <p:nvPr>
            <p:ph type="body" sz="quarter" idx="14"/>
          </p:nvPr>
        </p:nvSpPr>
        <p:spPr>
          <a:xfrm>
            <a:off x="4616126" y="1572417"/>
            <a:ext cx="3166533" cy="4535635"/>
          </a:xfrm>
        </p:spPr>
        <p:txBody>
          <a:bodyPr>
            <a:normAutofit/>
          </a:bodyPr>
          <a:lstStyle>
            <a:lvl1pPr marL="0" indent="0">
              <a:lnSpc>
                <a:spcPct val="120000"/>
              </a:lnSpc>
              <a:spcBef>
                <a:spcPts val="0"/>
              </a:spcBef>
              <a:buNone/>
              <a:defRPr sz="1200" baseline="0"/>
            </a:lvl1pPr>
          </a:lstStyle>
          <a:p>
            <a:pPr lvl="0"/>
            <a:r>
              <a:rPr lang="cs-CZ" dirty="0"/>
              <a:t>Po kliknutí můžete upravovat styly textu v předloze.</a:t>
            </a:r>
          </a:p>
        </p:txBody>
      </p:sp>
      <p:sp>
        <p:nvSpPr>
          <p:cNvPr id="16" name="Zástupný text 6">
            <a:extLst>
              <a:ext uri="{FF2B5EF4-FFF2-40B4-BE49-F238E27FC236}">
                <a16:creationId xmlns="" xmlns:a16="http://schemas.microsoft.com/office/drawing/2014/main" id="{58E866DB-AEF4-4CC5-B25A-DC1044C9634F}"/>
              </a:ext>
            </a:extLst>
          </p:cNvPr>
          <p:cNvSpPr>
            <a:spLocks noGrp="1"/>
          </p:cNvSpPr>
          <p:nvPr>
            <p:ph type="body" sz="quarter" idx="15"/>
          </p:nvPr>
        </p:nvSpPr>
        <p:spPr>
          <a:xfrm>
            <a:off x="8283986" y="1572417"/>
            <a:ext cx="3166533" cy="4535635"/>
          </a:xfrm>
        </p:spPr>
        <p:txBody>
          <a:bodyPr>
            <a:normAutofit/>
          </a:bodyPr>
          <a:lstStyle>
            <a:lvl1pPr marL="0" indent="0">
              <a:lnSpc>
                <a:spcPct val="120000"/>
              </a:lnSpc>
              <a:spcBef>
                <a:spcPts val="0"/>
              </a:spcBef>
              <a:buNone/>
              <a:defRPr sz="1200" baseline="0"/>
            </a:lvl1pPr>
          </a:lstStyle>
          <a:p>
            <a:pPr lvl="0"/>
            <a:r>
              <a:rPr lang="cs-CZ" dirty="0"/>
              <a:t>Po kliknutí můžete upravovat styly textu v předloze.</a:t>
            </a:r>
          </a:p>
        </p:txBody>
      </p:sp>
    </p:spTree>
    <p:extLst>
      <p:ext uri="{BB962C8B-B14F-4D97-AF65-F5344CB8AC3E}">
        <p14:creationId xmlns:p14="http://schemas.microsoft.com/office/powerpoint/2010/main" val="326468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3" name="Podnadpis 2">
            <a:extLst>
              <a:ext uri="{FF2B5EF4-FFF2-40B4-BE49-F238E27FC236}">
                <a16:creationId xmlns="" xmlns:a16="http://schemas.microsoft.com/office/drawing/2014/main" id="{FE622F73-1949-4772-BF06-E118B9F5301C}"/>
              </a:ext>
            </a:extLst>
          </p:cNvPr>
          <p:cNvSpPr>
            <a:spLocks noGrp="1"/>
          </p:cNvSpPr>
          <p:nvPr>
            <p:ph type="subTitle" idx="1" hasCustomPrompt="1"/>
          </p:nvPr>
        </p:nvSpPr>
        <p:spPr>
          <a:xfrm>
            <a:off x="639824" y="4076757"/>
            <a:ext cx="6985975" cy="970972"/>
          </a:xfrm>
        </p:spPr>
        <p:txBody>
          <a:bodyPr>
            <a:normAutofit/>
          </a:bodyPr>
          <a:lstStyle>
            <a:lvl1pPr marL="0" indent="0" algn="l">
              <a:buNone/>
              <a:defRPr sz="1900">
                <a:solidFill>
                  <a:srgbClr val="C6C7C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z="1900" dirty="0" err="1"/>
              <a:t>Subtitle</a:t>
            </a:r>
            <a:r>
              <a:rPr lang="cs-CZ" sz="1900" dirty="0"/>
              <a:t> </a:t>
            </a:r>
            <a:r>
              <a:rPr lang="cs-CZ" sz="1900" dirty="0" err="1"/>
              <a:t>of</a:t>
            </a:r>
            <a:r>
              <a:rPr lang="cs-CZ" sz="1900" dirty="0"/>
              <a:t> </a:t>
            </a:r>
            <a:r>
              <a:rPr lang="cs-CZ" sz="1900" dirty="0" err="1"/>
              <a:t>the</a:t>
            </a:r>
            <a:r>
              <a:rPr lang="cs-CZ" sz="1900" dirty="0"/>
              <a:t> </a:t>
            </a:r>
            <a:r>
              <a:rPr lang="cs-CZ" sz="1900" dirty="0" err="1"/>
              <a:t>presentation</a:t>
            </a:r>
            <a:endParaRPr lang="cs-CZ" sz="1900" dirty="0"/>
          </a:p>
        </p:txBody>
      </p:sp>
      <p:sp>
        <p:nvSpPr>
          <p:cNvPr id="5" name="Zástupný text 4">
            <a:extLst>
              <a:ext uri="{FF2B5EF4-FFF2-40B4-BE49-F238E27FC236}">
                <a16:creationId xmlns="" xmlns:a16="http://schemas.microsoft.com/office/drawing/2014/main" id="{81B34789-471B-497C-B354-44AEFFC800E1}"/>
              </a:ext>
            </a:extLst>
          </p:cNvPr>
          <p:cNvSpPr>
            <a:spLocks noGrp="1"/>
          </p:cNvSpPr>
          <p:nvPr>
            <p:ph type="body" sz="quarter" idx="10" hasCustomPrompt="1"/>
          </p:nvPr>
        </p:nvSpPr>
        <p:spPr>
          <a:xfrm>
            <a:off x="639824" y="5857238"/>
            <a:ext cx="1679575" cy="684212"/>
          </a:xfrm>
        </p:spPr>
        <p:txBody>
          <a:bodyPr>
            <a:noAutofit/>
          </a:bodyPr>
          <a:lstStyle>
            <a:lvl1pPr marL="0" indent="0">
              <a:lnSpc>
                <a:spcPct val="100000"/>
              </a:lnSpc>
              <a:spcBef>
                <a:spcPts val="0"/>
              </a:spcBef>
              <a:buNone/>
              <a:defRPr sz="900">
                <a:solidFill>
                  <a:srgbClr val="C6C7C7"/>
                </a:solidFill>
              </a:defRPr>
            </a:lvl1pPr>
            <a:lvl2pPr marL="457200" indent="0">
              <a:buNone/>
              <a:defRPr sz="1800">
                <a:solidFill>
                  <a:schemeClr val="bg2"/>
                </a:solidFill>
              </a:defRPr>
            </a:lvl2pPr>
            <a:lvl3pPr marL="914400" indent="0">
              <a:buNone/>
              <a:defRPr sz="16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lvl="0"/>
            <a:r>
              <a:rPr lang="cs-CZ" dirty="0" err="1"/>
              <a:t>Author</a:t>
            </a:r>
            <a:r>
              <a:rPr lang="cs-CZ" dirty="0"/>
              <a:t>, </a:t>
            </a:r>
            <a:r>
              <a:rPr lang="cs-CZ" dirty="0" err="1"/>
              <a:t>additional</a:t>
            </a:r>
            <a:r>
              <a:rPr lang="cs-CZ" dirty="0"/>
              <a:t> </a:t>
            </a:r>
            <a:r>
              <a:rPr lang="cs-CZ" dirty="0" err="1"/>
              <a:t>note</a:t>
            </a:r>
            <a:endParaRPr lang="cs-CZ" dirty="0"/>
          </a:p>
          <a:p>
            <a:pPr lvl="0"/>
            <a:r>
              <a:rPr lang="cs-CZ" dirty="0" err="1"/>
              <a:t>Date</a:t>
            </a:r>
            <a:r>
              <a:rPr lang="cs-CZ" dirty="0"/>
              <a:t>: XX.XX.202X</a:t>
            </a:r>
          </a:p>
        </p:txBody>
      </p:sp>
      <p:pic>
        <p:nvPicPr>
          <p:cNvPr id="23" name="Deco-Soldier-Clear.png" descr="Deco-Soldier-Clear.png">
            <a:extLst>
              <a:ext uri="{FF2B5EF4-FFF2-40B4-BE49-F238E27FC236}">
                <a16:creationId xmlns="" xmlns:a16="http://schemas.microsoft.com/office/drawing/2014/main" id="{28B2686C-4D94-41F2-9D94-DD8C7A4751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9742175">
            <a:off x="10241544" y="3051039"/>
            <a:ext cx="2698122" cy="3559446"/>
          </a:xfrm>
          <a:prstGeom prst="rect">
            <a:avLst/>
          </a:prstGeom>
          <a:ln w="12700">
            <a:miter lim="400000"/>
          </a:ln>
        </p:spPr>
      </p:pic>
      <p:pic>
        <p:nvPicPr>
          <p:cNvPr id="24" name="Vinolok-Rondon-Product.png" descr="Vinolok-Rondon-Product.png">
            <a:extLst>
              <a:ext uri="{FF2B5EF4-FFF2-40B4-BE49-F238E27FC236}">
                <a16:creationId xmlns="" xmlns:a16="http://schemas.microsoft.com/office/drawing/2014/main" id="{3D4345BE-8B15-4869-9859-A28B50FCDB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H="1">
            <a:off x="6890199" y="3944727"/>
            <a:ext cx="2902297" cy="3825023"/>
          </a:xfrm>
          <a:prstGeom prst="rect">
            <a:avLst/>
          </a:prstGeom>
          <a:ln w="12700">
            <a:miter lim="400000"/>
          </a:ln>
        </p:spPr>
      </p:pic>
      <p:pic>
        <p:nvPicPr>
          <p:cNvPr id="25" name="Obrázek" descr="Obrázek">
            <a:extLst>
              <a:ext uri="{FF2B5EF4-FFF2-40B4-BE49-F238E27FC236}">
                <a16:creationId xmlns="" xmlns:a16="http://schemas.microsoft.com/office/drawing/2014/main" id="{3E6D13D3-834A-4771-9F87-82A7CCC084A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6866" y="765313"/>
            <a:ext cx="889315" cy="889318"/>
          </a:xfrm>
          <a:prstGeom prst="rect">
            <a:avLst/>
          </a:prstGeom>
          <a:ln w="12700">
            <a:miter lim="400000"/>
          </a:ln>
        </p:spPr>
      </p:pic>
      <p:sp>
        <p:nvSpPr>
          <p:cNvPr id="27" name="BOHEMIAN CRYSTAL TOP">
            <a:extLst>
              <a:ext uri="{FF2B5EF4-FFF2-40B4-BE49-F238E27FC236}">
                <a16:creationId xmlns="" xmlns:a16="http://schemas.microsoft.com/office/drawing/2014/main" id="{45F9C864-D788-4F74-91CB-2B966C4A552B}"/>
              </a:ext>
            </a:extLst>
          </p:cNvPr>
          <p:cNvSpPr txBox="1"/>
          <p:nvPr userDrawn="1"/>
        </p:nvSpPr>
        <p:spPr>
          <a:xfrm>
            <a:off x="1722909" y="1172023"/>
            <a:ext cx="1393010" cy="1829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ct val="80000"/>
              </a:lnSpc>
              <a:defRPr sz="1800" b="0">
                <a:solidFill>
                  <a:srgbClr val="FFFFFF"/>
                </a:solidFill>
                <a:latin typeface="Tahoma"/>
                <a:ea typeface="Tahoma"/>
                <a:cs typeface="Tahoma"/>
                <a:sym typeface="Tahoma"/>
              </a:defRPr>
            </a:lvl1pPr>
          </a:lstStyle>
          <a:p>
            <a:r>
              <a:rPr sz="900"/>
              <a:t>BOHEMIAN CRYSTAL TOP</a:t>
            </a:r>
          </a:p>
        </p:txBody>
      </p:sp>
      <p:sp>
        <p:nvSpPr>
          <p:cNvPr id="6" name="Nadpis 5">
            <a:extLst>
              <a:ext uri="{FF2B5EF4-FFF2-40B4-BE49-F238E27FC236}">
                <a16:creationId xmlns="" xmlns:a16="http://schemas.microsoft.com/office/drawing/2014/main" id="{6E5B0176-A603-422C-B0EF-3E7443C7B793}"/>
              </a:ext>
            </a:extLst>
          </p:cNvPr>
          <p:cNvSpPr>
            <a:spLocks noGrp="1"/>
          </p:cNvSpPr>
          <p:nvPr>
            <p:ph type="title" hasCustomPrompt="1"/>
          </p:nvPr>
        </p:nvSpPr>
        <p:spPr>
          <a:xfrm>
            <a:off x="644639" y="2057787"/>
            <a:ext cx="7035441" cy="1668525"/>
          </a:xfrm>
        </p:spPr>
        <p:txBody>
          <a:bodyPr anchor="b" anchorCtr="0">
            <a:noAutofit/>
          </a:bodyPr>
          <a:lstStyle>
            <a:lvl1pPr algn="l">
              <a:lnSpc>
                <a:spcPct val="80000"/>
              </a:lnSpc>
              <a:defRPr sz="4400" b="0" kern="0" cap="none" spc="0" baseline="0">
                <a:solidFill>
                  <a:schemeClr val="bg1"/>
                </a:solidFill>
              </a:defRPr>
            </a:lvl1pPr>
          </a:lstStyle>
          <a:p>
            <a:r>
              <a:rPr lang="cs-CZ" dirty="0" err="1"/>
              <a:t>Main</a:t>
            </a:r>
            <a:r>
              <a:rPr lang="cs-CZ" dirty="0"/>
              <a:t> </a:t>
            </a:r>
            <a:r>
              <a:rPr lang="cs-CZ" dirty="0" err="1"/>
              <a:t>title</a:t>
            </a:r>
            <a:r>
              <a:rPr lang="cs-CZ" dirty="0"/>
              <a:t> </a:t>
            </a:r>
            <a:r>
              <a:rPr lang="cs-CZ" dirty="0" err="1"/>
              <a:t>of</a:t>
            </a:r>
            <a:r>
              <a:rPr lang="cs-CZ" dirty="0"/>
              <a:t> </a:t>
            </a:r>
            <a:r>
              <a:rPr lang="cs-CZ" dirty="0" err="1"/>
              <a:t>the</a:t>
            </a:r>
            <a:r>
              <a:rPr lang="cs-CZ" dirty="0"/>
              <a:t> </a:t>
            </a:r>
            <a:r>
              <a:rPr lang="cs-CZ" dirty="0" err="1"/>
              <a:t>presentation</a:t>
            </a:r>
            <a:endParaRPr lang="cs-CZ" dirty="0"/>
          </a:p>
        </p:txBody>
      </p:sp>
      <p:sp>
        <p:nvSpPr>
          <p:cNvPr id="10" name="Obdélník">
            <a:extLst>
              <a:ext uri="{FF2B5EF4-FFF2-40B4-BE49-F238E27FC236}">
                <a16:creationId xmlns="" xmlns:a16="http://schemas.microsoft.com/office/drawing/2014/main" id="{BE7E88D7-70D0-42F2-8340-497472C77B68}"/>
              </a:ext>
            </a:extLst>
          </p:cNvPr>
          <p:cNvSpPr/>
          <p:nvPr userDrawn="1"/>
        </p:nvSpPr>
        <p:spPr>
          <a:xfrm>
            <a:off x="9931400" y="-70827"/>
            <a:ext cx="1587517" cy="1840277"/>
          </a:xfrm>
          <a:prstGeom prst="rect">
            <a:avLst/>
          </a:prstGeom>
          <a:solidFill>
            <a:srgbClr val="FFFFFF"/>
          </a:solidFill>
          <a:ln w="12700">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pic>
        <p:nvPicPr>
          <p:cNvPr id="11" name="Mrs_Millicent_logo_small.png" descr="Mrs_Millicent_logo_small.png">
            <a:extLst>
              <a:ext uri="{FF2B5EF4-FFF2-40B4-BE49-F238E27FC236}">
                <a16:creationId xmlns="" xmlns:a16="http://schemas.microsoft.com/office/drawing/2014/main" id="{95846DE6-5434-4521-B109-4089D8A336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92729" y="976928"/>
            <a:ext cx="1264860" cy="491489"/>
          </a:xfrm>
          <a:prstGeom prst="rect">
            <a:avLst/>
          </a:prstGeom>
          <a:ln w="12700">
            <a:miter lim="400000"/>
          </a:ln>
        </p:spPr>
      </p:pic>
      <p:pic>
        <p:nvPicPr>
          <p:cNvPr id="12" name="Black--HT.png" descr="Black--HT.png">
            <a:extLst>
              <a:ext uri="{FF2B5EF4-FFF2-40B4-BE49-F238E27FC236}">
                <a16:creationId xmlns="" xmlns:a16="http://schemas.microsoft.com/office/drawing/2014/main" id="{386F0E0A-C11D-40E2-B0A8-E57D31A53868}"/>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a:xfrm rot="1856642">
            <a:off x="8660666" y="2006506"/>
            <a:ext cx="1502205" cy="1749661"/>
          </a:xfrm>
          <a:prstGeom prst="rect">
            <a:avLst/>
          </a:prstGeom>
          <a:ln w="12700">
            <a:miter lim="400000"/>
          </a:ln>
        </p:spPr>
      </p:pic>
    </p:spTree>
    <p:extLst>
      <p:ext uri="{BB962C8B-B14F-4D97-AF65-F5344CB8AC3E}">
        <p14:creationId xmlns:p14="http://schemas.microsoft.com/office/powerpoint/2010/main" val="316479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13" name="Zástupný text 12">
            <a:extLst>
              <a:ext uri="{FF2B5EF4-FFF2-40B4-BE49-F238E27FC236}">
                <a16:creationId xmlns="" xmlns:a16="http://schemas.microsoft.com/office/drawing/2014/main" id="{9B9F8396-0C6D-4727-AF0C-AE46454174D5}"/>
              </a:ext>
            </a:extLst>
          </p:cNvPr>
          <p:cNvSpPr>
            <a:spLocks noGrp="1"/>
          </p:cNvSpPr>
          <p:nvPr>
            <p:ph type="body" sz="quarter" idx="13"/>
          </p:nvPr>
        </p:nvSpPr>
        <p:spPr>
          <a:xfrm>
            <a:off x="320169" y="5346947"/>
            <a:ext cx="3837749" cy="327054"/>
          </a:xfrm>
        </p:spPr>
        <p:txBody>
          <a:bodyPr>
            <a:normAutofit/>
          </a:bodyPr>
          <a:lstStyle>
            <a:lvl1pPr marL="0" indent="0">
              <a:buNone/>
              <a:defRPr sz="950"/>
            </a:lvl1pPr>
          </a:lstStyle>
          <a:p>
            <a:pPr lvl="0"/>
            <a:r>
              <a:rPr lang="cs-CZ" dirty="0"/>
              <a:t>Po kliknutí můžete upravovat styly textu v předloze.</a:t>
            </a:r>
          </a:p>
        </p:txBody>
      </p:sp>
      <p:sp>
        <p:nvSpPr>
          <p:cNvPr id="15" name="Zástupný symbol obrázku 14">
            <a:extLst>
              <a:ext uri="{FF2B5EF4-FFF2-40B4-BE49-F238E27FC236}">
                <a16:creationId xmlns="" xmlns:a16="http://schemas.microsoft.com/office/drawing/2014/main" id="{F9F5DF92-FF35-42D4-B2A5-453E7D467647}"/>
              </a:ext>
            </a:extLst>
          </p:cNvPr>
          <p:cNvSpPr>
            <a:spLocks noGrp="1"/>
          </p:cNvSpPr>
          <p:nvPr>
            <p:ph type="pic" sz="quarter" idx="14" hasCustomPrompt="1"/>
          </p:nvPr>
        </p:nvSpPr>
        <p:spPr>
          <a:xfrm>
            <a:off x="406111" y="1523711"/>
            <a:ext cx="3744000" cy="3744000"/>
          </a:xfrm>
          <a:solidFill>
            <a:schemeClr val="accent2"/>
          </a:solidFill>
        </p:spPr>
        <p:txBody>
          <a:bodyPr/>
          <a:lstStyle>
            <a:lvl1pPr marL="0" indent="0">
              <a:buNone/>
              <a:defRPr/>
            </a:lvl1pPr>
          </a:lstStyle>
          <a:p>
            <a:r>
              <a:rPr lang="cs-CZ" dirty="0"/>
              <a:t>Picture</a:t>
            </a:r>
          </a:p>
        </p:txBody>
      </p:sp>
      <p:sp>
        <p:nvSpPr>
          <p:cNvPr id="18" name="Zástupný text 12">
            <a:extLst>
              <a:ext uri="{FF2B5EF4-FFF2-40B4-BE49-F238E27FC236}">
                <a16:creationId xmlns="" xmlns:a16="http://schemas.microsoft.com/office/drawing/2014/main" id="{ACF3C8BD-FE05-4B8B-8A75-39D682656B2D}"/>
              </a:ext>
            </a:extLst>
          </p:cNvPr>
          <p:cNvSpPr>
            <a:spLocks noGrp="1"/>
          </p:cNvSpPr>
          <p:nvPr>
            <p:ph type="body" sz="quarter" idx="15"/>
          </p:nvPr>
        </p:nvSpPr>
        <p:spPr>
          <a:xfrm>
            <a:off x="4150111" y="5346947"/>
            <a:ext cx="3837749" cy="327054"/>
          </a:xfrm>
        </p:spPr>
        <p:txBody>
          <a:bodyPr>
            <a:normAutofit/>
          </a:bodyPr>
          <a:lstStyle>
            <a:lvl1pPr marL="0" indent="0">
              <a:buNone/>
              <a:defRPr sz="950"/>
            </a:lvl1pPr>
          </a:lstStyle>
          <a:p>
            <a:pPr lvl="0"/>
            <a:r>
              <a:rPr lang="cs-CZ" dirty="0"/>
              <a:t>Po kliknutí můžete upravovat styly textu v předloze.</a:t>
            </a:r>
          </a:p>
        </p:txBody>
      </p:sp>
      <p:sp>
        <p:nvSpPr>
          <p:cNvPr id="19" name="Zástupný symbol obrázku 14">
            <a:extLst>
              <a:ext uri="{FF2B5EF4-FFF2-40B4-BE49-F238E27FC236}">
                <a16:creationId xmlns="" xmlns:a16="http://schemas.microsoft.com/office/drawing/2014/main" id="{587A333F-3145-4149-8AD8-C4299B1B5712}"/>
              </a:ext>
            </a:extLst>
          </p:cNvPr>
          <p:cNvSpPr>
            <a:spLocks noGrp="1"/>
          </p:cNvSpPr>
          <p:nvPr>
            <p:ph type="pic" sz="quarter" idx="16" hasCustomPrompt="1"/>
          </p:nvPr>
        </p:nvSpPr>
        <p:spPr>
          <a:xfrm>
            <a:off x="4236053" y="1523711"/>
            <a:ext cx="3744000" cy="3744000"/>
          </a:xfrm>
          <a:solidFill>
            <a:schemeClr val="accent2"/>
          </a:solidFill>
        </p:spPr>
        <p:txBody>
          <a:bodyPr/>
          <a:lstStyle>
            <a:lvl1pPr marL="0" indent="0">
              <a:buNone/>
              <a:defRPr/>
            </a:lvl1pPr>
          </a:lstStyle>
          <a:p>
            <a:r>
              <a:rPr lang="cs-CZ" dirty="0"/>
              <a:t>Picture</a:t>
            </a:r>
          </a:p>
        </p:txBody>
      </p:sp>
      <p:sp>
        <p:nvSpPr>
          <p:cNvPr id="20" name="Zástupný text 12">
            <a:extLst>
              <a:ext uri="{FF2B5EF4-FFF2-40B4-BE49-F238E27FC236}">
                <a16:creationId xmlns="" xmlns:a16="http://schemas.microsoft.com/office/drawing/2014/main" id="{CEEB598F-7EF3-445A-8B3D-1626EFB9E26F}"/>
              </a:ext>
            </a:extLst>
          </p:cNvPr>
          <p:cNvSpPr>
            <a:spLocks noGrp="1"/>
          </p:cNvSpPr>
          <p:nvPr>
            <p:ph type="body" sz="quarter" idx="17"/>
          </p:nvPr>
        </p:nvSpPr>
        <p:spPr>
          <a:xfrm>
            <a:off x="7966612" y="5346947"/>
            <a:ext cx="3837749" cy="327054"/>
          </a:xfrm>
        </p:spPr>
        <p:txBody>
          <a:bodyPr>
            <a:normAutofit/>
          </a:bodyPr>
          <a:lstStyle>
            <a:lvl1pPr marL="0" indent="0">
              <a:buNone/>
              <a:defRPr sz="950"/>
            </a:lvl1pPr>
          </a:lstStyle>
          <a:p>
            <a:pPr lvl="0"/>
            <a:r>
              <a:rPr lang="cs-CZ" dirty="0"/>
              <a:t>Po kliknutí můžete upravovat styly textu v předloze.</a:t>
            </a:r>
          </a:p>
        </p:txBody>
      </p:sp>
      <p:sp>
        <p:nvSpPr>
          <p:cNvPr id="21" name="Zástupný symbol obrázku 14">
            <a:extLst>
              <a:ext uri="{FF2B5EF4-FFF2-40B4-BE49-F238E27FC236}">
                <a16:creationId xmlns="" xmlns:a16="http://schemas.microsoft.com/office/drawing/2014/main" id="{09A3194E-8C78-4F7C-BDF2-60A84D05D0FC}"/>
              </a:ext>
            </a:extLst>
          </p:cNvPr>
          <p:cNvSpPr>
            <a:spLocks noGrp="1"/>
          </p:cNvSpPr>
          <p:nvPr>
            <p:ph type="pic" sz="quarter" idx="18" hasCustomPrompt="1"/>
          </p:nvPr>
        </p:nvSpPr>
        <p:spPr>
          <a:xfrm>
            <a:off x="8052554" y="1523711"/>
            <a:ext cx="3744000" cy="3744000"/>
          </a:xfrm>
          <a:solidFill>
            <a:schemeClr val="accent2"/>
          </a:solidFill>
        </p:spPr>
        <p:txBody>
          <a:bodyPr/>
          <a:lstStyle>
            <a:lvl1pPr marL="0" indent="0">
              <a:buNone/>
              <a:defRPr/>
            </a:lvl1pPr>
          </a:lstStyle>
          <a:p>
            <a:r>
              <a:rPr lang="cs-CZ" dirty="0"/>
              <a:t>Picture</a:t>
            </a:r>
          </a:p>
        </p:txBody>
      </p:sp>
    </p:spTree>
    <p:extLst>
      <p:ext uri="{BB962C8B-B14F-4D97-AF65-F5344CB8AC3E}">
        <p14:creationId xmlns:p14="http://schemas.microsoft.com/office/powerpoint/2010/main" val="208483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urple">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8E3A166-BE28-42C8-A593-951303D1B9D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F406246D-C15C-4C17-B901-3B262B9DD080}"/>
              </a:ext>
            </a:extLst>
          </p:cNvPr>
          <p:cNvSpPr>
            <a:spLocks noGrp="1"/>
          </p:cNvSpPr>
          <p:nvPr>
            <p:ph type="dt" sz="half" idx="10"/>
          </p:nvPr>
        </p:nvSpPr>
        <p:spPr/>
        <p:txBody>
          <a:bodyPr/>
          <a:lstStyle/>
          <a:p>
            <a:fld id="{4E9621C9-03B7-4901-83C1-67530E80448C}" type="datetime1">
              <a:rPr lang="cs-CZ" smtClean="0"/>
              <a:t>15.2.2021</a:t>
            </a:fld>
            <a:endParaRPr lang="cs-CZ"/>
          </a:p>
        </p:txBody>
      </p:sp>
      <p:sp>
        <p:nvSpPr>
          <p:cNvPr id="5" name="Zástupný symbol pro číslo snímku 4">
            <a:extLst>
              <a:ext uri="{FF2B5EF4-FFF2-40B4-BE49-F238E27FC236}">
                <a16:creationId xmlns="" xmlns:a16="http://schemas.microsoft.com/office/drawing/2014/main" id="{E6228127-1E68-4879-997E-465FA53B7B0B}"/>
              </a:ext>
            </a:extLst>
          </p:cNvPr>
          <p:cNvSpPr>
            <a:spLocks noGrp="1"/>
          </p:cNvSpPr>
          <p:nvPr>
            <p:ph type="sldNum" sz="quarter" idx="12"/>
          </p:nvPr>
        </p:nvSpPr>
        <p:spPr/>
        <p:txBody>
          <a:bodyPr/>
          <a:lstStyle/>
          <a:p>
            <a:fld id="{17C1C425-A46E-4EA8-9356-FEC7820B5616}" type="slidenum">
              <a:rPr lang="cs-CZ" smtClean="0"/>
              <a:t>‹#›</a:t>
            </a:fld>
            <a:endParaRPr lang="cs-CZ"/>
          </a:p>
        </p:txBody>
      </p:sp>
      <p:pic>
        <p:nvPicPr>
          <p:cNvPr id="6" name="Obrázek" descr="Obrázek">
            <a:extLst>
              <a:ext uri="{FF2B5EF4-FFF2-40B4-BE49-F238E27FC236}">
                <a16:creationId xmlns="" xmlns:a16="http://schemas.microsoft.com/office/drawing/2014/main" id="{46F72884-59F7-41A2-AC1E-0E2059CCF4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241" y="6272094"/>
            <a:ext cx="316606" cy="316605"/>
          </a:xfrm>
          <a:prstGeom prst="rect">
            <a:avLst/>
          </a:prstGeom>
          <a:ln w="12700">
            <a:miter lim="400000"/>
          </a:ln>
        </p:spPr>
      </p:pic>
    </p:spTree>
    <p:extLst>
      <p:ext uri="{BB962C8B-B14F-4D97-AF65-F5344CB8AC3E}">
        <p14:creationId xmlns:p14="http://schemas.microsoft.com/office/powerpoint/2010/main" val="170768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ets talk">
    <p:spTree>
      <p:nvGrpSpPr>
        <p:cNvPr id="1" name=""/>
        <p:cNvGrpSpPr/>
        <p:nvPr/>
      </p:nvGrpSpPr>
      <p:grpSpPr>
        <a:xfrm>
          <a:off x="0" y="0"/>
          <a:ext cx="0" cy="0"/>
          <a:chOff x="0" y="0"/>
          <a:chExt cx="0" cy="0"/>
        </a:xfrm>
      </p:grpSpPr>
      <p:sp>
        <p:nvSpPr>
          <p:cNvPr id="5" name="Zástupný text 2">
            <a:extLst>
              <a:ext uri="{FF2B5EF4-FFF2-40B4-BE49-F238E27FC236}">
                <a16:creationId xmlns="" xmlns:a16="http://schemas.microsoft.com/office/drawing/2014/main" id="{A76036DE-0E00-4479-AA6A-A003D9187BAE}"/>
              </a:ext>
            </a:extLst>
          </p:cNvPr>
          <p:cNvSpPr>
            <a:spLocks noGrp="1"/>
          </p:cNvSpPr>
          <p:nvPr>
            <p:ph type="body" sz="quarter" idx="10" hasCustomPrompt="1"/>
          </p:nvPr>
        </p:nvSpPr>
        <p:spPr>
          <a:xfrm>
            <a:off x="811396" y="4505144"/>
            <a:ext cx="3314967" cy="354297"/>
          </a:xfrm>
        </p:spPr>
        <p:txBody>
          <a:bodyPr>
            <a:noAutofit/>
          </a:bodyPr>
          <a:lstStyle>
            <a:lvl1pPr marL="0" indent="0">
              <a:buNone/>
              <a:defRPr sz="175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err="1"/>
              <a:t>Please</a:t>
            </a:r>
            <a:r>
              <a:rPr lang="cs-CZ" dirty="0"/>
              <a:t> </a:t>
            </a:r>
            <a:r>
              <a:rPr lang="cs-CZ" dirty="0" err="1"/>
              <a:t>contact</a:t>
            </a:r>
            <a:endParaRPr lang="cs-CZ" dirty="0"/>
          </a:p>
        </p:txBody>
      </p:sp>
      <p:sp>
        <p:nvSpPr>
          <p:cNvPr id="6" name="Zástupný text 2">
            <a:extLst>
              <a:ext uri="{FF2B5EF4-FFF2-40B4-BE49-F238E27FC236}">
                <a16:creationId xmlns="" xmlns:a16="http://schemas.microsoft.com/office/drawing/2014/main" id="{283B32C9-E11B-4DB2-A3B8-52654B15433E}"/>
              </a:ext>
            </a:extLst>
          </p:cNvPr>
          <p:cNvSpPr>
            <a:spLocks noGrp="1"/>
          </p:cNvSpPr>
          <p:nvPr>
            <p:ph type="body" sz="quarter" idx="11" hasCustomPrompt="1"/>
          </p:nvPr>
        </p:nvSpPr>
        <p:spPr>
          <a:xfrm>
            <a:off x="811396" y="4796851"/>
            <a:ext cx="3314967" cy="1526170"/>
          </a:xfrm>
        </p:spPr>
        <p:txBody>
          <a:bodyPr>
            <a:noAutofit/>
          </a:bodyPr>
          <a:lstStyle>
            <a:lvl1pPr marL="0" indent="0">
              <a:lnSpc>
                <a:spcPct val="120000"/>
              </a:lnSpc>
              <a:spcBef>
                <a:spcPts val="0"/>
              </a:spcBef>
              <a:buNone/>
              <a:defRPr sz="175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Name and </a:t>
            </a:r>
            <a:r>
              <a:rPr lang="cs-CZ" dirty="0" err="1"/>
              <a:t>surename</a:t>
            </a:r>
            <a:endParaRPr lang="cs-CZ" dirty="0"/>
          </a:p>
          <a:p>
            <a:pPr lvl="0"/>
            <a:r>
              <a:rPr lang="cs-CZ" dirty="0"/>
              <a:t>M: +12345</a:t>
            </a:r>
          </a:p>
          <a:p>
            <a:pPr lvl="0"/>
            <a:r>
              <a:rPr lang="cs-CZ" dirty="0"/>
              <a:t>Name.suremane@vinolok.com</a:t>
            </a:r>
          </a:p>
        </p:txBody>
      </p:sp>
      <p:sp>
        <p:nvSpPr>
          <p:cNvPr id="7" name="vinolok.com">
            <a:extLst>
              <a:ext uri="{FF2B5EF4-FFF2-40B4-BE49-F238E27FC236}">
                <a16:creationId xmlns="" xmlns:a16="http://schemas.microsoft.com/office/drawing/2014/main" id="{4B778EDD-DE29-4DCA-8C13-DA5B30C63A3D}"/>
              </a:ext>
            </a:extLst>
          </p:cNvPr>
          <p:cNvSpPr txBox="1"/>
          <p:nvPr userDrawn="1"/>
        </p:nvSpPr>
        <p:spPr>
          <a:xfrm>
            <a:off x="9188393" y="5742501"/>
            <a:ext cx="1250343" cy="287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defTabSz="457200">
              <a:lnSpc>
                <a:spcPct val="80000"/>
              </a:lnSpc>
              <a:defRPr sz="3500" b="0">
                <a:solidFill>
                  <a:srgbClr val="A2A5A2"/>
                </a:solidFill>
                <a:latin typeface="Tahoma"/>
                <a:ea typeface="Tahoma"/>
                <a:cs typeface="Tahoma"/>
                <a:sym typeface="Tahoma"/>
              </a:defRPr>
            </a:lvl1pPr>
          </a:lstStyle>
          <a:p>
            <a:r>
              <a:rPr sz="1750" dirty="0"/>
              <a:t>vinolok.com</a:t>
            </a:r>
          </a:p>
        </p:txBody>
      </p:sp>
      <p:pic>
        <p:nvPicPr>
          <p:cNvPr id="9" name="Vinolok-Logo-Gray-CMYK.pdf" descr="Vinolok-Logo-Gray-CMYK.pdf">
            <a:extLst>
              <a:ext uri="{FF2B5EF4-FFF2-40B4-BE49-F238E27FC236}">
                <a16:creationId xmlns="" xmlns:a16="http://schemas.microsoft.com/office/drawing/2014/main" id="{E39D1C24-C04F-4386-9C33-4D439CD775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27937" y="5400946"/>
            <a:ext cx="922073" cy="922075"/>
          </a:xfrm>
          <a:prstGeom prst="rect">
            <a:avLst/>
          </a:prstGeom>
          <a:ln w="12700">
            <a:miter lim="400000"/>
          </a:ln>
        </p:spPr>
      </p:pic>
    </p:spTree>
    <p:extLst>
      <p:ext uri="{BB962C8B-B14F-4D97-AF65-F5344CB8AC3E}">
        <p14:creationId xmlns:p14="http://schemas.microsoft.com/office/powerpoint/2010/main" val="1035315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ady?">
    <p:bg>
      <p:bgPr>
        <a:solidFill>
          <a:schemeClr val="accent1"/>
        </a:solidFill>
        <a:effectLst/>
      </p:bgPr>
    </p:bg>
    <p:spTree>
      <p:nvGrpSpPr>
        <p:cNvPr id="1" name=""/>
        <p:cNvGrpSpPr/>
        <p:nvPr/>
      </p:nvGrpSpPr>
      <p:grpSpPr>
        <a:xfrm>
          <a:off x="0" y="0"/>
          <a:ext cx="0" cy="0"/>
          <a:chOff x="0" y="0"/>
          <a:chExt cx="0" cy="0"/>
        </a:xfrm>
      </p:grpSpPr>
      <p:pic>
        <p:nvPicPr>
          <p:cNvPr id="6" name="Obrázek" descr="Obrázek">
            <a:extLst>
              <a:ext uri="{FF2B5EF4-FFF2-40B4-BE49-F238E27FC236}">
                <a16:creationId xmlns="" xmlns:a16="http://schemas.microsoft.com/office/drawing/2014/main" id="{46F72884-59F7-41A2-AC1E-0E2059CCF4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241" y="6272094"/>
            <a:ext cx="316606" cy="316605"/>
          </a:xfrm>
          <a:prstGeom prst="rect">
            <a:avLst/>
          </a:prstGeom>
          <a:ln w="12700">
            <a:miter lim="400000"/>
          </a:ln>
        </p:spPr>
      </p:pic>
      <p:pic>
        <p:nvPicPr>
          <p:cNvPr id="7" name="Obrázek" descr="Obrázek">
            <a:extLst>
              <a:ext uri="{FF2B5EF4-FFF2-40B4-BE49-F238E27FC236}">
                <a16:creationId xmlns="" xmlns:a16="http://schemas.microsoft.com/office/drawing/2014/main" id="{5AD1303F-1071-4E61-8453-B23213FCB61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314069" y="2131288"/>
            <a:ext cx="6247939" cy="2034731"/>
          </a:xfrm>
          <a:prstGeom prst="rect">
            <a:avLst/>
          </a:prstGeom>
          <a:ln w="12700">
            <a:miter lim="400000"/>
          </a:ln>
        </p:spPr>
      </p:pic>
    </p:spTree>
    <p:extLst>
      <p:ext uri="{BB962C8B-B14F-4D97-AF65-F5344CB8AC3E}">
        <p14:creationId xmlns:p14="http://schemas.microsoft.com/office/powerpoint/2010/main" val="1750811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o">
    <p:bg>
      <p:bgPr>
        <a:solidFill>
          <a:schemeClr val="accent1"/>
        </a:solidFill>
        <a:effectLst/>
      </p:bgPr>
    </p:bg>
    <p:spTree>
      <p:nvGrpSpPr>
        <p:cNvPr id="1" name=""/>
        <p:cNvGrpSpPr/>
        <p:nvPr/>
      </p:nvGrpSpPr>
      <p:grpSpPr>
        <a:xfrm>
          <a:off x="0" y="0"/>
          <a:ext cx="0" cy="0"/>
          <a:chOff x="0" y="0"/>
          <a:chExt cx="0" cy="0"/>
        </a:xfrm>
      </p:grpSpPr>
      <p:pic>
        <p:nvPicPr>
          <p:cNvPr id="6" name="Obrázek" descr="Obrázek">
            <a:extLst>
              <a:ext uri="{FF2B5EF4-FFF2-40B4-BE49-F238E27FC236}">
                <a16:creationId xmlns="" xmlns:a16="http://schemas.microsoft.com/office/drawing/2014/main" id="{46F72884-59F7-41A2-AC1E-0E2059CCF4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4241" y="6272094"/>
            <a:ext cx="316606" cy="316605"/>
          </a:xfrm>
          <a:prstGeom prst="rect">
            <a:avLst/>
          </a:prstGeom>
          <a:ln w="12700">
            <a:miter lim="400000"/>
          </a:ln>
        </p:spPr>
      </p:pic>
      <p:pic>
        <p:nvPicPr>
          <p:cNvPr id="5" name="Obrázek" descr="Obrázek">
            <a:extLst>
              <a:ext uri="{FF2B5EF4-FFF2-40B4-BE49-F238E27FC236}">
                <a16:creationId xmlns="" xmlns:a16="http://schemas.microsoft.com/office/drawing/2014/main" id="{A33C8DD2-1C2C-43F6-82AF-2CCBD99684E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7783495" y="2131288"/>
            <a:ext cx="3094436" cy="2034731"/>
          </a:xfrm>
          <a:prstGeom prst="rect">
            <a:avLst/>
          </a:prstGeom>
          <a:ln w="12700">
            <a:miter lim="400000"/>
          </a:ln>
        </p:spPr>
      </p:pic>
      <p:pic>
        <p:nvPicPr>
          <p:cNvPr id="8" name="Obrázek" descr="Obrázek">
            <a:extLst>
              <a:ext uri="{FF2B5EF4-FFF2-40B4-BE49-F238E27FC236}">
                <a16:creationId xmlns="" xmlns:a16="http://schemas.microsoft.com/office/drawing/2014/main" id="{19B2C4A8-CFB9-4046-930E-5FC39745EEA5}"/>
              </a:ext>
            </a:extLst>
          </p:cNvPr>
          <p:cNvPicPr>
            <a:picLocks noChangeAspect="1"/>
          </p:cNvPicPr>
          <p:nvPr userDrawn="1"/>
        </p:nvPicPr>
        <p:blipFill>
          <a:blip r:embed="rId4" cstate="print">
            <a:alphaModFix amt="50000"/>
            <a:extLst>
              <a:ext uri="{28A0092B-C50C-407E-A947-70E740481C1C}">
                <a14:useLocalDpi xmlns:a14="http://schemas.microsoft.com/office/drawing/2010/main"/>
              </a:ext>
            </a:extLst>
          </a:blip>
          <a:srcRect/>
          <a:stretch>
            <a:fillRect/>
          </a:stretch>
        </p:blipFill>
        <p:spPr>
          <a:xfrm>
            <a:off x="1314069" y="2131288"/>
            <a:ext cx="6247939" cy="2034731"/>
          </a:xfrm>
          <a:prstGeom prst="rect">
            <a:avLst/>
          </a:prstGeom>
          <a:ln w="12700">
            <a:miter lim="400000"/>
          </a:ln>
        </p:spPr>
      </p:pic>
      <p:sp>
        <p:nvSpPr>
          <p:cNvPr id="3" name="Zástupný text 2">
            <a:extLst>
              <a:ext uri="{FF2B5EF4-FFF2-40B4-BE49-F238E27FC236}">
                <a16:creationId xmlns="" xmlns:a16="http://schemas.microsoft.com/office/drawing/2014/main" id="{D420BB61-D4BC-4493-86B4-39E954024274}"/>
              </a:ext>
            </a:extLst>
          </p:cNvPr>
          <p:cNvSpPr>
            <a:spLocks noGrp="1"/>
          </p:cNvSpPr>
          <p:nvPr>
            <p:ph type="body" sz="quarter" idx="10" hasCustomPrompt="1"/>
          </p:nvPr>
        </p:nvSpPr>
        <p:spPr>
          <a:xfrm>
            <a:off x="8007730" y="4509803"/>
            <a:ext cx="3314967" cy="354297"/>
          </a:xfrm>
        </p:spPr>
        <p:txBody>
          <a:bodyPr>
            <a:noAutofit/>
          </a:bodyPr>
          <a:lstStyle>
            <a:lvl1pPr marL="0" indent="0">
              <a:buNone/>
              <a:defRPr sz="175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err="1"/>
              <a:t>Please</a:t>
            </a:r>
            <a:r>
              <a:rPr lang="cs-CZ" dirty="0"/>
              <a:t> </a:t>
            </a:r>
            <a:r>
              <a:rPr lang="cs-CZ" dirty="0" err="1"/>
              <a:t>contact</a:t>
            </a:r>
            <a:endParaRPr lang="cs-CZ" dirty="0"/>
          </a:p>
        </p:txBody>
      </p:sp>
      <p:sp>
        <p:nvSpPr>
          <p:cNvPr id="10" name="Zástupný text 2">
            <a:extLst>
              <a:ext uri="{FF2B5EF4-FFF2-40B4-BE49-F238E27FC236}">
                <a16:creationId xmlns="" xmlns:a16="http://schemas.microsoft.com/office/drawing/2014/main" id="{738D327B-9FAD-47F0-8237-8CE9BDA8F468}"/>
              </a:ext>
            </a:extLst>
          </p:cNvPr>
          <p:cNvSpPr>
            <a:spLocks noGrp="1"/>
          </p:cNvSpPr>
          <p:nvPr>
            <p:ph type="body" sz="quarter" idx="11" hasCustomPrompt="1"/>
          </p:nvPr>
        </p:nvSpPr>
        <p:spPr>
          <a:xfrm>
            <a:off x="8007730" y="4801510"/>
            <a:ext cx="3314967" cy="1787189"/>
          </a:xfrm>
        </p:spPr>
        <p:txBody>
          <a:bodyPr>
            <a:noAutofit/>
          </a:bodyPr>
          <a:lstStyle>
            <a:lvl1pPr marL="0" indent="0">
              <a:lnSpc>
                <a:spcPct val="120000"/>
              </a:lnSpc>
              <a:spcBef>
                <a:spcPts val="0"/>
              </a:spcBef>
              <a:buNone/>
              <a:defRPr sz="175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cs-CZ" dirty="0"/>
              <a:t>Name and </a:t>
            </a:r>
            <a:r>
              <a:rPr lang="cs-CZ" dirty="0" err="1"/>
              <a:t>surename</a:t>
            </a:r>
            <a:endParaRPr lang="cs-CZ" dirty="0"/>
          </a:p>
          <a:p>
            <a:pPr lvl="0"/>
            <a:r>
              <a:rPr lang="cs-CZ" dirty="0"/>
              <a:t>M: +12345</a:t>
            </a:r>
          </a:p>
          <a:p>
            <a:pPr lvl="0"/>
            <a:r>
              <a:rPr lang="cs-CZ" dirty="0"/>
              <a:t>Name.suremane@vinolok.com</a:t>
            </a:r>
          </a:p>
        </p:txBody>
      </p:sp>
    </p:spTree>
    <p:extLst>
      <p:ext uri="{BB962C8B-B14F-4D97-AF65-F5344CB8AC3E}">
        <p14:creationId xmlns:p14="http://schemas.microsoft.com/office/powerpoint/2010/main" val="218061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3" name="Podnadpis 2">
            <a:extLst>
              <a:ext uri="{FF2B5EF4-FFF2-40B4-BE49-F238E27FC236}">
                <a16:creationId xmlns="" xmlns:a16="http://schemas.microsoft.com/office/drawing/2014/main" id="{FE622F73-1949-4772-BF06-E118B9F5301C}"/>
              </a:ext>
            </a:extLst>
          </p:cNvPr>
          <p:cNvSpPr>
            <a:spLocks noGrp="1"/>
          </p:cNvSpPr>
          <p:nvPr>
            <p:ph type="subTitle" idx="1" hasCustomPrompt="1"/>
          </p:nvPr>
        </p:nvSpPr>
        <p:spPr>
          <a:xfrm>
            <a:off x="639824" y="4076757"/>
            <a:ext cx="6985975" cy="970972"/>
          </a:xfrm>
        </p:spPr>
        <p:txBody>
          <a:bodyPr>
            <a:normAutofit/>
          </a:bodyPr>
          <a:lstStyle>
            <a:lvl1pPr marL="0" indent="0" algn="l">
              <a:buNone/>
              <a:defRPr sz="19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z="1900" dirty="0" err="1"/>
              <a:t>Subtitle</a:t>
            </a:r>
            <a:r>
              <a:rPr lang="cs-CZ" sz="1900" dirty="0"/>
              <a:t> </a:t>
            </a:r>
            <a:r>
              <a:rPr lang="cs-CZ" sz="1900" dirty="0" err="1"/>
              <a:t>of</a:t>
            </a:r>
            <a:r>
              <a:rPr lang="cs-CZ" sz="1900" dirty="0"/>
              <a:t> </a:t>
            </a:r>
            <a:r>
              <a:rPr lang="cs-CZ" sz="1900" dirty="0" err="1"/>
              <a:t>the</a:t>
            </a:r>
            <a:r>
              <a:rPr lang="cs-CZ" sz="1900" dirty="0"/>
              <a:t> </a:t>
            </a:r>
            <a:r>
              <a:rPr lang="cs-CZ" sz="1900" dirty="0" err="1"/>
              <a:t>presentation</a:t>
            </a:r>
            <a:endParaRPr lang="cs-CZ" sz="1900" dirty="0"/>
          </a:p>
        </p:txBody>
      </p:sp>
      <p:pic>
        <p:nvPicPr>
          <p:cNvPr id="10" name="Deco-Soldier-Clear.png" descr="Deco-Soldier-Clear.png">
            <a:extLst>
              <a:ext uri="{FF2B5EF4-FFF2-40B4-BE49-F238E27FC236}">
                <a16:creationId xmlns="" xmlns:a16="http://schemas.microsoft.com/office/drawing/2014/main" id="{032F5849-073F-4452-B63D-AFB846A888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9742175">
            <a:off x="10241544" y="3051039"/>
            <a:ext cx="2698122" cy="3559446"/>
          </a:xfrm>
          <a:prstGeom prst="rect">
            <a:avLst/>
          </a:prstGeom>
          <a:ln w="12700">
            <a:miter lim="400000"/>
          </a:ln>
        </p:spPr>
      </p:pic>
      <p:pic>
        <p:nvPicPr>
          <p:cNvPr id="11" name="Classic-ColouredRing-Purple.psd" descr="Classic-ColouredRing-Purple.psd">
            <a:extLst>
              <a:ext uri="{FF2B5EF4-FFF2-40B4-BE49-F238E27FC236}">
                <a16:creationId xmlns="" xmlns:a16="http://schemas.microsoft.com/office/drawing/2014/main" id="{7CBDDEF8-F03E-45D1-ACD7-E138564F5D6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rot="1856642">
            <a:off x="8660666" y="2006506"/>
            <a:ext cx="1502205" cy="1749661"/>
          </a:xfrm>
          <a:prstGeom prst="rect">
            <a:avLst/>
          </a:prstGeom>
          <a:ln w="12700">
            <a:miter lim="400000"/>
          </a:ln>
        </p:spPr>
      </p:pic>
      <p:pic>
        <p:nvPicPr>
          <p:cNvPr id="12" name="Vinolok-Rondon-Product.png" descr="Vinolok-Rondon-Product.png">
            <a:extLst>
              <a:ext uri="{FF2B5EF4-FFF2-40B4-BE49-F238E27FC236}">
                <a16:creationId xmlns="" xmlns:a16="http://schemas.microsoft.com/office/drawing/2014/main" id="{6875DF7F-F010-4294-8DED-0A7BA02DE4D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flipH="1">
            <a:off x="6890199" y="3944727"/>
            <a:ext cx="2902297" cy="3825023"/>
          </a:xfrm>
          <a:prstGeom prst="rect">
            <a:avLst/>
          </a:prstGeom>
          <a:ln w="12700">
            <a:miter lim="400000"/>
          </a:ln>
        </p:spPr>
      </p:pic>
      <p:pic>
        <p:nvPicPr>
          <p:cNvPr id="13" name="Obrázek" descr="Obrázek">
            <a:extLst>
              <a:ext uri="{FF2B5EF4-FFF2-40B4-BE49-F238E27FC236}">
                <a16:creationId xmlns="" xmlns:a16="http://schemas.microsoft.com/office/drawing/2014/main" id="{0FC4EC22-F5D0-4F3D-BB83-C40B944BE78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6866" y="765313"/>
            <a:ext cx="889001" cy="889001"/>
          </a:xfrm>
          <a:prstGeom prst="rect">
            <a:avLst/>
          </a:prstGeom>
          <a:ln w="12700">
            <a:miter lim="400000"/>
          </a:ln>
        </p:spPr>
      </p:pic>
      <p:sp>
        <p:nvSpPr>
          <p:cNvPr id="14" name="BOHEMIAN CRYSTAL TOP">
            <a:extLst>
              <a:ext uri="{FF2B5EF4-FFF2-40B4-BE49-F238E27FC236}">
                <a16:creationId xmlns="" xmlns:a16="http://schemas.microsoft.com/office/drawing/2014/main" id="{D9670BCE-8D9A-4053-B940-FBCEC95D8A47}"/>
              </a:ext>
            </a:extLst>
          </p:cNvPr>
          <p:cNvSpPr txBox="1"/>
          <p:nvPr userDrawn="1"/>
        </p:nvSpPr>
        <p:spPr>
          <a:xfrm>
            <a:off x="1722909" y="1172023"/>
            <a:ext cx="1393010" cy="1829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lgn="l" defTabSz="457200">
              <a:lnSpc>
                <a:spcPct val="80000"/>
              </a:lnSpc>
              <a:defRPr sz="1800" b="0">
                <a:solidFill>
                  <a:srgbClr val="A2A5A2"/>
                </a:solidFill>
                <a:latin typeface="Tahoma"/>
                <a:ea typeface="Tahoma"/>
                <a:cs typeface="Tahoma"/>
                <a:sym typeface="Tahoma"/>
              </a:defRPr>
            </a:lvl1pPr>
          </a:lstStyle>
          <a:p>
            <a:r>
              <a:rPr sz="900" dirty="0"/>
              <a:t>BOHEMIAN CRYSTAL TOP</a:t>
            </a:r>
          </a:p>
        </p:txBody>
      </p:sp>
      <p:sp>
        <p:nvSpPr>
          <p:cNvPr id="5" name="Zástupný text 4">
            <a:extLst>
              <a:ext uri="{FF2B5EF4-FFF2-40B4-BE49-F238E27FC236}">
                <a16:creationId xmlns="" xmlns:a16="http://schemas.microsoft.com/office/drawing/2014/main" id="{81B34789-471B-497C-B354-44AEFFC800E1}"/>
              </a:ext>
            </a:extLst>
          </p:cNvPr>
          <p:cNvSpPr>
            <a:spLocks noGrp="1"/>
          </p:cNvSpPr>
          <p:nvPr>
            <p:ph type="body" sz="quarter" idx="10" hasCustomPrompt="1"/>
          </p:nvPr>
        </p:nvSpPr>
        <p:spPr>
          <a:xfrm>
            <a:off x="639824" y="5857238"/>
            <a:ext cx="1679575" cy="684212"/>
          </a:xfrm>
        </p:spPr>
        <p:txBody>
          <a:bodyPr>
            <a:noAutofit/>
          </a:bodyPr>
          <a:lstStyle>
            <a:lvl1pPr marL="0" indent="0">
              <a:lnSpc>
                <a:spcPct val="100000"/>
              </a:lnSpc>
              <a:spcBef>
                <a:spcPts val="0"/>
              </a:spcBef>
              <a:buNone/>
              <a:defRPr sz="900">
                <a:solidFill>
                  <a:schemeClr val="bg2"/>
                </a:solidFill>
              </a:defRPr>
            </a:lvl1pPr>
            <a:lvl2pPr marL="457200" indent="0">
              <a:buNone/>
              <a:defRPr sz="1800">
                <a:solidFill>
                  <a:schemeClr val="bg2"/>
                </a:solidFill>
              </a:defRPr>
            </a:lvl2pPr>
            <a:lvl3pPr marL="914400" indent="0">
              <a:buNone/>
              <a:defRPr sz="16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lvl="0"/>
            <a:r>
              <a:rPr lang="cs-CZ" dirty="0" err="1"/>
              <a:t>Author</a:t>
            </a:r>
            <a:r>
              <a:rPr lang="cs-CZ" dirty="0"/>
              <a:t>, </a:t>
            </a:r>
            <a:r>
              <a:rPr lang="cs-CZ" dirty="0" err="1"/>
              <a:t>additional</a:t>
            </a:r>
            <a:r>
              <a:rPr lang="cs-CZ" dirty="0"/>
              <a:t> </a:t>
            </a:r>
            <a:r>
              <a:rPr lang="cs-CZ" dirty="0" err="1"/>
              <a:t>note</a:t>
            </a:r>
            <a:endParaRPr lang="cs-CZ" dirty="0"/>
          </a:p>
          <a:p>
            <a:pPr lvl="0"/>
            <a:r>
              <a:rPr lang="cs-CZ" dirty="0" err="1"/>
              <a:t>Date</a:t>
            </a:r>
            <a:r>
              <a:rPr lang="cs-CZ" dirty="0"/>
              <a:t>: XX.XX.202X</a:t>
            </a:r>
          </a:p>
        </p:txBody>
      </p:sp>
      <p:sp>
        <p:nvSpPr>
          <p:cNvPr id="16" name="Nadpis 5">
            <a:extLst>
              <a:ext uri="{FF2B5EF4-FFF2-40B4-BE49-F238E27FC236}">
                <a16:creationId xmlns="" xmlns:a16="http://schemas.microsoft.com/office/drawing/2014/main" id="{AE487E4D-5FCD-4879-992E-511588C74F21}"/>
              </a:ext>
            </a:extLst>
          </p:cNvPr>
          <p:cNvSpPr>
            <a:spLocks noGrp="1"/>
          </p:cNvSpPr>
          <p:nvPr>
            <p:ph type="title" hasCustomPrompt="1"/>
          </p:nvPr>
        </p:nvSpPr>
        <p:spPr>
          <a:xfrm>
            <a:off x="644639" y="2057787"/>
            <a:ext cx="7035441" cy="1668525"/>
          </a:xfrm>
        </p:spPr>
        <p:txBody>
          <a:bodyPr anchor="b" anchorCtr="0">
            <a:noAutofit/>
          </a:bodyPr>
          <a:lstStyle>
            <a:lvl1pPr algn="l">
              <a:lnSpc>
                <a:spcPct val="80000"/>
              </a:lnSpc>
              <a:defRPr sz="4400" b="0" kern="0" cap="none" spc="0" baseline="0">
                <a:solidFill>
                  <a:schemeClr val="accent1"/>
                </a:solidFill>
              </a:defRPr>
            </a:lvl1pPr>
          </a:lstStyle>
          <a:p>
            <a:r>
              <a:rPr lang="cs-CZ" dirty="0" err="1"/>
              <a:t>Main</a:t>
            </a:r>
            <a:r>
              <a:rPr lang="cs-CZ" dirty="0"/>
              <a:t> </a:t>
            </a:r>
            <a:r>
              <a:rPr lang="cs-CZ" dirty="0" err="1"/>
              <a:t>title</a:t>
            </a:r>
            <a:r>
              <a:rPr lang="cs-CZ" dirty="0"/>
              <a:t> </a:t>
            </a:r>
            <a:r>
              <a:rPr lang="cs-CZ" dirty="0" err="1"/>
              <a:t>of</a:t>
            </a:r>
            <a:r>
              <a:rPr lang="cs-CZ" dirty="0"/>
              <a:t> </a:t>
            </a:r>
            <a:r>
              <a:rPr lang="cs-CZ" dirty="0" err="1"/>
              <a:t>the</a:t>
            </a:r>
            <a:r>
              <a:rPr lang="cs-CZ" dirty="0"/>
              <a:t> </a:t>
            </a:r>
            <a:r>
              <a:rPr lang="cs-CZ" dirty="0" err="1"/>
              <a:t>presentation</a:t>
            </a:r>
            <a:endParaRPr lang="cs-CZ" dirty="0"/>
          </a:p>
        </p:txBody>
      </p:sp>
    </p:spTree>
    <p:extLst>
      <p:ext uri="{BB962C8B-B14F-4D97-AF65-F5344CB8AC3E}">
        <p14:creationId xmlns:p14="http://schemas.microsoft.com/office/powerpoint/2010/main" val="258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1"/>
        </a:solidFill>
        <a:effectLst/>
      </p:bgPr>
    </p:bg>
    <p:spTree>
      <p:nvGrpSpPr>
        <p:cNvPr id="1" name=""/>
        <p:cNvGrpSpPr/>
        <p:nvPr/>
      </p:nvGrpSpPr>
      <p:grpSpPr>
        <a:xfrm>
          <a:off x="0" y="0"/>
          <a:ext cx="0" cy="0"/>
          <a:chOff x="0" y="0"/>
          <a:chExt cx="0" cy="0"/>
        </a:xfrm>
      </p:grpSpPr>
      <p:pic>
        <p:nvPicPr>
          <p:cNvPr id="13" name="Vinolok_LIB-Presentation-Title.jpg" descr="Vinolok_LIB-Presentation-Title.jpg">
            <a:extLst>
              <a:ext uri="{FF2B5EF4-FFF2-40B4-BE49-F238E27FC236}">
                <a16:creationId xmlns="" xmlns:a16="http://schemas.microsoft.com/office/drawing/2014/main" id="{C84C546C-E858-431F-AE9C-928A88CA3E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1" cy="6858000"/>
          </a:xfrm>
          <a:prstGeom prst="rect">
            <a:avLst/>
          </a:prstGeom>
          <a:ln w="12700">
            <a:miter lim="400000"/>
          </a:ln>
        </p:spPr>
      </p:pic>
      <p:sp>
        <p:nvSpPr>
          <p:cNvPr id="5" name="Zástupný text 4">
            <a:extLst>
              <a:ext uri="{FF2B5EF4-FFF2-40B4-BE49-F238E27FC236}">
                <a16:creationId xmlns="" xmlns:a16="http://schemas.microsoft.com/office/drawing/2014/main" id="{81B34789-471B-497C-B354-44AEFFC800E1}"/>
              </a:ext>
            </a:extLst>
          </p:cNvPr>
          <p:cNvSpPr>
            <a:spLocks noGrp="1"/>
          </p:cNvSpPr>
          <p:nvPr>
            <p:ph type="body" sz="quarter" idx="10" hasCustomPrompt="1"/>
          </p:nvPr>
        </p:nvSpPr>
        <p:spPr>
          <a:xfrm>
            <a:off x="639824" y="5857238"/>
            <a:ext cx="1679575" cy="684212"/>
          </a:xfrm>
        </p:spPr>
        <p:txBody>
          <a:bodyPr>
            <a:noAutofit/>
          </a:bodyPr>
          <a:lstStyle>
            <a:lvl1pPr marL="0" indent="0">
              <a:lnSpc>
                <a:spcPct val="100000"/>
              </a:lnSpc>
              <a:spcBef>
                <a:spcPts val="0"/>
              </a:spcBef>
              <a:buNone/>
              <a:defRPr sz="900">
                <a:solidFill>
                  <a:srgbClr val="C6C7C7"/>
                </a:solidFill>
              </a:defRPr>
            </a:lvl1pPr>
            <a:lvl2pPr marL="457200" indent="0">
              <a:buNone/>
              <a:defRPr sz="1800">
                <a:solidFill>
                  <a:schemeClr val="bg2"/>
                </a:solidFill>
              </a:defRPr>
            </a:lvl2pPr>
            <a:lvl3pPr marL="914400" indent="0">
              <a:buNone/>
              <a:defRPr sz="1600">
                <a:solidFill>
                  <a:schemeClr val="bg2"/>
                </a:solidFill>
              </a:defRPr>
            </a:lvl3pPr>
            <a:lvl4pPr marL="1371600" indent="0">
              <a:buNone/>
              <a:defRPr sz="1400">
                <a:solidFill>
                  <a:schemeClr val="bg2"/>
                </a:solidFill>
              </a:defRPr>
            </a:lvl4pPr>
            <a:lvl5pPr marL="1828800" indent="0">
              <a:buNone/>
              <a:defRPr sz="1400">
                <a:solidFill>
                  <a:schemeClr val="bg2"/>
                </a:solidFill>
              </a:defRPr>
            </a:lvl5pPr>
          </a:lstStyle>
          <a:p>
            <a:pPr lvl="0"/>
            <a:r>
              <a:rPr lang="cs-CZ" dirty="0" err="1"/>
              <a:t>Author</a:t>
            </a:r>
            <a:r>
              <a:rPr lang="cs-CZ" dirty="0"/>
              <a:t>, </a:t>
            </a:r>
            <a:r>
              <a:rPr lang="cs-CZ" dirty="0" err="1"/>
              <a:t>additional</a:t>
            </a:r>
            <a:r>
              <a:rPr lang="cs-CZ" dirty="0"/>
              <a:t> </a:t>
            </a:r>
            <a:r>
              <a:rPr lang="cs-CZ" dirty="0" err="1"/>
              <a:t>note</a:t>
            </a:r>
            <a:endParaRPr lang="cs-CZ" dirty="0"/>
          </a:p>
          <a:p>
            <a:pPr lvl="0"/>
            <a:r>
              <a:rPr lang="cs-CZ" dirty="0" err="1"/>
              <a:t>Date</a:t>
            </a:r>
            <a:r>
              <a:rPr lang="cs-CZ" dirty="0"/>
              <a:t>: XX.XX.202X</a:t>
            </a:r>
          </a:p>
        </p:txBody>
      </p:sp>
      <p:pic>
        <p:nvPicPr>
          <p:cNvPr id="25" name="Obrázek" descr="Obrázek">
            <a:extLst>
              <a:ext uri="{FF2B5EF4-FFF2-40B4-BE49-F238E27FC236}">
                <a16:creationId xmlns="" xmlns:a16="http://schemas.microsoft.com/office/drawing/2014/main" id="{3E6D13D3-834A-4771-9F87-82A7CCC084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6866" y="765313"/>
            <a:ext cx="889315" cy="889318"/>
          </a:xfrm>
          <a:prstGeom prst="rect">
            <a:avLst/>
          </a:prstGeom>
          <a:ln w="12700">
            <a:miter lim="400000"/>
          </a:ln>
        </p:spPr>
      </p:pic>
      <p:sp>
        <p:nvSpPr>
          <p:cNvPr id="27" name="BOHEMIAN CRYSTAL TOP">
            <a:extLst>
              <a:ext uri="{FF2B5EF4-FFF2-40B4-BE49-F238E27FC236}">
                <a16:creationId xmlns="" xmlns:a16="http://schemas.microsoft.com/office/drawing/2014/main" id="{45F9C864-D788-4F74-91CB-2B966C4A552B}"/>
              </a:ext>
            </a:extLst>
          </p:cNvPr>
          <p:cNvSpPr txBox="1"/>
          <p:nvPr userDrawn="1"/>
        </p:nvSpPr>
        <p:spPr>
          <a:xfrm>
            <a:off x="1722909" y="1172023"/>
            <a:ext cx="1393010" cy="182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defTabSz="457200">
              <a:lnSpc>
                <a:spcPct val="80000"/>
              </a:lnSpc>
              <a:defRPr sz="1800" b="0">
                <a:solidFill>
                  <a:srgbClr val="FFFFFF"/>
                </a:solidFill>
                <a:latin typeface="Tahoma"/>
                <a:ea typeface="Tahoma"/>
                <a:cs typeface="Tahoma"/>
                <a:sym typeface="Tahoma"/>
              </a:defRPr>
            </a:lvl1pPr>
          </a:lstStyle>
          <a:p>
            <a:r>
              <a:rPr sz="900"/>
              <a:t>BOHEMIAN CRYSTAL TOP</a:t>
            </a:r>
          </a:p>
        </p:txBody>
      </p:sp>
      <p:sp>
        <p:nvSpPr>
          <p:cNvPr id="6" name="Nadpis 5">
            <a:extLst>
              <a:ext uri="{FF2B5EF4-FFF2-40B4-BE49-F238E27FC236}">
                <a16:creationId xmlns="" xmlns:a16="http://schemas.microsoft.com/office/drawing/2014/main" id="{6E5B0176-A603-422C-B0EF-3E7443C7B793}"/>
              </a:ext>
            </a:extLst>
          </p:cNvPr>
          <p:cNvSpPr>
            <a:spLocks noGrp="1"/>
          </p:cNvSpPr>
          <p:nvPr>
            <p:ph type="title" hasCustomPrompt="1"/>
          </p:nvPr>
        </p:nvSpPr>
        <p:spPr>
          <a:xfrm>
            <a:off x="8187989" y="4999424"/>
            <a:ext cx="3739344" cy="1199332"/>
          </a:xfrm>
        </p:spPr>
        <p:txBody>
          <a:bodyPr anchor="b" anchorCtr="0">
            <a:noAutofit/>
          </a:bodyPr>
          <a:lstStyle>
            <a:lvl1pPr algn="l">
              <a:lnSpc>
                <a:spcPct val="80000"/>
              </a:lnSpc>
              <a:defRPr sz="1850" b="0" kern="0" cap="none" spc="0" baseline="0">
                <a:solidFill>
                  <a:schemeClr val="bg1"/>
                </a:solidFill>
              </a:defRPr>
            </a:lvl1pPr>
          </a:lstStyle>
          <a:p>
            <a:r>
              <a:rPr lang="cs-CZ" dirty="0" err="1"/>
              <a:t>Main</a:t>
            </a:r>
            <a:r>
              <a:rPr lang="cs-CZ" dirty="0"/>
              <a:t> </a:t>
            </a:r>
            <a:r>
              <a:rPr lang="cs-CZ" dirty="0" err="1"/>
              <a:t>title</a:t>
            </a:r>
            <a:r>
              <a:rPr lang="cs-CZ" dirty="0"/>
              <a:t> </a:t>
            </a:r>
            <a:r>
              <a:rPr lang="cs-CZ" dirty="0" err="1"/>
              <a:t>of</a:t>
            </a:r>
            <a:r>
              <a:rPr lang="cs-CZ" dirty="0"/>
              <a:t> </a:t>
            </a:r>
            <a:r>
              <a:rPr lang="cs-CZ" dirty="0" err="1"/>
              <a:t>the</a:t>
            </a:r>
            <a:r>
              <a:rPr lang="cs-CZ" dirty="0"/>
              <a:t> </a:t>
            </a:r>
            <a:r>
              <a:rPr lang="cs-CZ" dirty="0" err="1"/>
              <a:t>presentation</a:t>
            </a:r>
            <a:r>
              <a:rPr lang="cs-CZ" dirty="0"/>
              <a:t> </a:t>
            </a:r>
            <a:r>
              <a:rPr lang="cs-CZ" dirty="0" err="1"/>
              <a:t>ideally</a:t>
            </a:r>
            <a:r>
              <a:rPr lang="cs-CZ" dirty="0"/>
              <a:t> in </a:t>
            </a:r>
            <a:r>
              <a:rPr lang="cs-CZ" dirty="0" err="1"/>
              <a:t>one</a:t>
            </a:r>
            <a:r>
              <a:rPr lang="cs-CZ" dirty="0"/>
              <a:t> </a:t>
            </a:r>
            <a:r>
              <a:rPr lang="cs-CZ" dirty="0" err="1"/>
              <a:t>or</a:t>
            </a:r>
            <a:r>
              <a:rPr lang="cs-CZ" dirty="0"/>
              <a:t> </a:t>
            </a:r>
            <a:r>
              <a:rPr lang="cs-CZ" dirty="0" err="1"/>
              <a:t>two</a:t>
            </a:r>
            <a:r>
              <a:rPr lang="cs-CZ" dirty="0"/>
              <a:t> lines</a:t>
            </a:r>
          </a:p>
        </p:txBody>
      </p:sp>
    </p:spTree>
    <p:extLst>
      <p:ext uri="{BB962C8B-B14F-4D97-AF65-F5344CB8AC3E}">
        <p14:creationId xmlns:p14="http://schemas.microsoft.com/office/powerpoint/2010/main" val="372156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59D0B1A-1E1B-4342-BBE3-BB04AB71E7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14CBFE55-39E0-40D1-B844-51E3C656ECEA}"/>
              </a:ext>
            </a:extLst>
          </p:cNvPr>
          <p:cNvSpPr>
            <a:spLocks noGrp="1"/>
          </p:cNvSpPr>
          <p:nvPr>
            <p:ph idx="1"/>
          </p:nvPr>
        </p:nvSpPr>
        <p:spPr/>
        <p:txBody>
          <a:bodyPr/>
          <a:lstStyle>
            <a:lvl1pPr>
              <a:defRPr sz="1300"/>
            </a:lvl1pPr>
            <a:lvl2pPr>
              <a:defRPr sz="1300"/>
            </a:lvl2pPr>
            <a:lvl3pPr>
              <a:defRPr sz="1300"/>
            </a:lvl3pPr>
            <a:lvl4pPr>
              <a:defRPr sz="1300"/>
            </a:lvl4pPr>
            <a:lvl5pPr>
              <a:defRPr sz="1300"/>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 xmlns:a16="http://schemas.microsoft.com/office/drawing/2014/main" id="{D6EA4C78-77F1-4ADE-ADEC-F0771004B759}"/>
              </a:ext>
            </a:extLst>
          </p:cNvPr>
          <p:cNvSpPr>
            <a:spLocks noGrp="1"/>
          </p:cNvSpPr>
          <p:nvPr>
            <p:ph type="dt" sz="half" idx="10"/>
          </p:nvPr>
        </p:nvSpPr>
        <p:spPr/>
        <p:txBody>
          <a:bodyPr/>
          <a:lstStyle/>
          <a:p>
            <a:fld id="{31D5CA8A-342B-4BD5-B168-894FD9DA61D2}" type="datetime1">
              <a:rPr lang="cs-CZ" smtClean="0"/>
              <a:t>15.2.2021</a:t>
            </a:fld>
            <a:endParaRPr lang="cs-CZ"/>
          </a:p>
        </p:txBody>
      </p:sp>
      <p:sp>
        <p:nvSpPr>
          <p:cNvPr id="6" name="Zástupný symbol pro číslo snímku 5">
            <a:extLst>
              <a:ext uri="{FF2B5EF4-FFF2-40B4-BE49-F238E27FC236}">
                <a16:creationId xmlns="" xmlns:a16="http://schemas.microsoft.com/office/drawing/2014/main" id="{3801DCA4-CD5A-47D9-A9B8-097D39F2D98A}"/>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8" name="Zástupný text 11">
            <a:extLst>
              <a:ext uri="{FF2B5EF4-FFF2-40B4-BE49-F238E27FC236}">
                <a16:creationId xmlns="" xmlns:a16="http://schemas.microsoft.com/office/drawing/2014/main" id="{D7D29AF8-C386-454E-ADDB-D5C925A026BA}"/>
              </a:ext>
            </a:extLst>
          </p:cNvPr>
          <p:cNvSpPr>
            <a:spLocks noGrp="1"/>
          </p:cNvSpPr>
          <p:nvPr>
            <p:ph type="body" sz="quarter" idx="13"/>
          </p:nvPr>
        </p:nvSpPr>
        <p:spPr>
          <a:xfrm>
            <a:off x="2600598" y="1057007"/>
            <a:ext cx="6983413" cy="385763"/>
          </a:xfrm>
        </p:spPr>
        <p:txBody>
          <a:bodyPr>
            <a:normAutofit/>
          </a:bodyPr>
          <a:lstStyle>
            <a:lvl1pPr marL="0" indent="0" algn="ctr">
              <a:buNone/>
              <a:defRPr sz="1400" b="1"/>
            </a:lvl1pPr>
          </a:lstStyle>
          <a:p>
            <a:pPr lvl="0"/>
            <a:r>
              <a:rPr lang="cs-CZ" dirty="0"/>
              <a:t>Po kliknutí můžete upravovat styly textu v předloze.</a:t>
            </a:r>
          </a:p>
        </p:txBody>
      </p:sp>
    </p:spTree>
    <p:extLst>
      <p:ext uri="{BB962C8B-B14F-4D97-AF65-F5344CB8AC3E}">
        <p14:creationId xmlns:p14="http://schemas.microsoft.com/office/powerpoint/2010/main" val="209673788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59D0B1A-1E1B-4342-BBE3-BB04AB71E7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14CBFE55-39E0-40D1-B844-51E3C656ECEA}"/>
              </a:ext>
            </a:extLst>
          </p:cNvPr>
          <p:cNvSpPr>
            <a:spLocks noGrp="1"/>
          </p:cNvSpPr>
          <p:nvPr>
            <p:ph idx="1"/>
          </p:nvPr>
        </p:nvSpPr>
        <p:spPr>
          <a:xfrm>
            <a:off x="1115122" y="2671683"/>
            <a:ext cx="6278137" cy="3303094"/>
          </a:xfrm>
        </p:spPr>
        <p:txBody>
          <a:bodyPr/>
          <a:lstStyle>
            <a:lvl1pPr marL="0" indent="0">
              <a:lnSpc>
                <a:spcPct val="100000"/>
              </a:lnSpc>
              <a:spcBef>
                <a:spcPts val="1500"/>
              </a:spcBef>
              <a:buNone/>
              <a:defRPr sz="1300"/>
            </a:lvl1pPr>
            <a:lvl2pPr>
              <a:defRPr sz="1300"/>
            </a:lvl2pPr>
            <a:lvl3pPr>
              <a:defRPr sz="1300"/>
            </a:lvl3pPr>
            <a:lvl4pPr>
              <a:defRPr sz="1300"/>
            </a:lvl4pPr>
            <a:lvl5pPr>
              <a:defRPr sz="1300"/>
            </a:lvl5pPr>
          </a:lstStyle>
          <a:p>
            <a:pPr lvl="0"/>
            <a:r>
              <a:rPr lang="cs-CZ" dirty="0"/>
              <a:t>Po kliknutí můžete upravovat styly textu v předloze.</a:t>
            </a:r>
          </a:p>
        </p:txBody>
      </p:sp>
      <p:sp>
        <p:nvSpPr>
          <p:cNvPr id="4" name="Zástupný symbol pro datum 3">
            <a:extLst>
              <a:ext uri="{FF2B5EF4-FFF2-40B4-BE49-F238E27FC236}">
                <a16:creationId xmlns="" xmlns:a16="http://schemas.microsoft.com/office/drawing/2014/main" id="{D6EA4C78-77F1-4ADE-ADEC-F0771004B759}"/>
              </a:ext>
            </a:extLst>
          </p:cNvPr>
          <p:cNvSpPr>
            <a:spLocks noGrp="1"/>
          </p:cNvSpPr>
          <p:nvPr>
            <p:ph type="dt" sz="half" idx="10"/>
          </p:nvPr>
        </p:nvSpPr>
        <p:spPr/>
        <p:txBody>
          <a:bodyPr/>
          <a:lstStyle/>
          <a:p>
            <a:fld id="{31D5CA8A-342B-4BD5-B168-894FD9DA61D2}" type="datetime1">
              <a:rPr lang="cs-CZ" smtClean="0"/>
              <a:t>15.2.2021</a:t>
            </a:fld>
            <a:endParaRPr lang="cs-CZ"/>
          </a:p>
        </p:txBody>
      </p:sp>
      <p:sp>
        <p:nvSpPr>
          <p:cNvPr id="6" name="Zástupný symbol pro číslo snímku 5">
            <a:extLst>
              <a:ext uri="{FF2B5EF4-FFF2-40B4-BE49-F238E27FC236}">
                <a16:creationId xmlns="" xmlns:a16="http://schemas.microsoft.com/office/drawing/2014/main" id="{3801DCA4-CD5A-47D9-A9B8-097D39F2D98A}"/>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8" name="Zástupný text 11">
            <a:extLst>
              <a:ext uri="{FF2B5EF4-FFF2-40B4-BE49-F238E27FC236}">
                <a16:creationId xmlns="" xmlns:a16="http://schemas.microsoft.com/office/drawing/2014/main" id="{D7D29AF8-C386-454E-ADDB-D5C925A026BA}"/>
              </a:ext>
            </a:extLst>
          </p:cNvPr>
          <p:cNvSpPr>
            <a:spLocks noGrp="1"/>
          </p:cNvSpPr>
          <p:nvPr>
            <p:ph type="body" sz="quarter" idx="13" hasCustomPrompt="1"/>
          </p:nvPr>
        </p:nvSpPr>
        <p:spPr>
          <a:xfrm>
            <a:off x="1362190" y="1057007"/>
            <a:ext cx="9467619" cy="665171"/>
          </a:xfrm>
        </p:spPr>
        <p:txBody>
          <a:bodyPr>
            <a:normAutofit/>
          </a:bodyPr>
          <a:lstStyle>
            <a:lvl1pPr marL="0" indent="0" algn="ctr">
              <a:buNone/>
              <a:defRPr sz="3350" b="0">
                <a:solidFill>
                  <a:schemeClr val="accent1"/>
                </a:solidFill>
              </a:defRPr>
            </a:lvl1pPr>
          </a:lstStyle>
          <a:p>
            <a:pPr lvl="0"/>
            <a:r>
              <a:rPr lang="cs-CZ" dirty="0" err="1"/>
              <a:t>Subtitle</a:t>
            </a:r>
            <a:r>
              <a:rPr lang="cs-CZ" dirty="0"/>
              <a:t>.</a:t>
            </a:r>
          </a:p>
        </p:txBody>
      </p:sp>
    </p:spTree>
    <p:extLst>
      <p:ext uri="{BB962C8B-B14F-4D97-AF65-F5344CB8AC3E}">
        <p14:creationId xmlns:p14="http://schemas.microsoft.com/office/powerpoint/2010/main" val="201146078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Green">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59D0B1A-1E1B-4342-BBE3-BB04AB71E7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14CBFE55-39E0-40D1-B844-51E3C656ECEA}"/>
              </a:ext>
            </a:extLst>
          </p:cNvPr>
          <p:cNvSpPr>
            <a:spLocks noGrp="1"/>
          </p:cNvSpPr>
          <p:nvPr>
            <p:ph idx="1"/>
          </p:nvPr>
        </p:nvSpPr>
        <p:spPr>
          <a:xfrm>
            <a:off x="1985057" y="3113185"/>
            <a:ext cx="3734099" cy="3121360"/>
          </a:xfrm>
        </p:spPr>
        <p:txBody>
          <a:bodyPr/>
          <a:lstStyle>
            <a:lvl1pPr marL="0" indent="0">
              <a:lnSpc>
                <a:spcPct val="100000"/>
              </a:lnSpc>
              <a:spcBef>
                <a:spcPts val="1500"/>
              </a:spcBef>
              <a:buNone/>
              <a:defRPr sz="1300"/>
            </a:lvl1pPr>
            <a:lvl2pPr>
              <a:defRPr sz="1300"/>
            </a:lvl2pPr>
            <a:lvl3pPr>
              <a:defRPr sz="1300"/>
            </a:lvl3pPr>
            <a:lvl4pPr>
              <a:defRPr sz="1300"/>
            </a:lvl4pPr>
            <a:lvl5pPr>
              <a:defRPr sz="1300"/>
            </a:lvl5pPr>
          </a:lstStyle>
          <a:p>
            <a:pPr lvl="0"/>
            <a:r>
              <a:rPr lang="cs-CZ" dirty="0"/>
              <a:t>Po kliknutí můžete upravovat styly textu v předloze.</a:t>
            </a:r>
          </a:p>
        </p:txBody>
      </p:sp>
      <p:sp>
        <p:nvSpPr>
          <p:cNvPr id="4" name="Zástupný symbol pro datum 3">
            <a:extLst>
              <a:ext uri="{FF2B5EF4-FFF2-40B4-BE49-F238E27FC236}">
                <a16:creationId xmlns="" xmlns:a16="http://schemas.microsoft.com/office/drawing/2014/main" id="{D6EA4C78-77F1-4ADE-ADEC-F0771004B759}"/>
              </a:ext>
            </a:extLst>
          </p:cNvPr>
          <p:cNvSpPr>
            <a:spLocks noGrp="1"/>
          </p:cNvSpPr>
          <p:nvPr>
            <p:ph type="dt" sz="half" idx="10"/>
          </p:nvPr>
        </p:nvSpPr>
        <p:spPr/>
        <p:txBody>
          <a:bodyPr/>
          <a:lstStyle/>
          <a:p>
            <a:fld id="{31D5CA8A-342B-4BD5-B168-894FD9DA61D2}" type="datetime1">
              <a:rPr lang="cs-CZ" smtClean="0"/>
              <a:t>15.2.2021</a:t>
            </a:fld>
            <a:endParaRPr lang="cs-CZ"/>
          </a:p>
        </p:txBody>
      </p:sp>
      <p:sp>
        <p:nvSpPr>
          <p:cNvPr id="6" name="Zástupný symbol pro číslo snímku 5">
            <a:extLst>
              <a:ext uri="{FF2B5EF4-FFF2-40B4-BE49-F238E27FC236}">
                <a16:creationId xmlns="" xmlns:a16="http://schemas.microsoft.com/office/drawing/2014/main" id="{3801DCA4-CD5A-47D9-A9B8-097D39F2D98A}"/>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8" name="Zástupný text 11">
            <a:extLst>
              <a:ext uri="{FF2B5EF4-FFF2-40B4-BE49-F238E27FC236}">
                <a16:creationId xmlns="" xmlns:a16="http://schemas.microsoft.com/office/drawing/2014/main" id="{D7D29AF8-C386-454E-ADDB-D5C925A026BA}"/>
              </a:ext>
            </a:extLst>
          </p:cNvPr>
          <p:cNvSpPr>
            <a:spLocks noGrp="1"/>
          </p:cNvSpPr>
          <p:nvPr>
            <p:ph type="body" sz="quarter" idx="13" hasCustomPrompt="1"/>
          </p:nvPr>
        </p:nvSpPr>
        <p:spPr>
          <a:xfrm>
            <a:off x="1362190" y="1057007"/>
            <a:ext cx="9467619" cy="665171"/>
          </a:xfrm>
        </p:spPr>
        <p:txBody>
          <a:bodyPr>
            <a:normAutofit/>
          </a:bodyPr>
          <a:lstStyle>
            <a:lvl1pPr marL="0" indent="0" algn="ctr">
              <a:buNone/>
              <a:defRPr sz="3650" b="0">
                <a:solidFill>
                  <a:srgbClr val="59B149"/>
                </a:solidFill>
              </a:defRPr>
            </a:lvl1pPr>
          </a:lstStyle>
          <a:p>
            <a:pPr lvl="0"/>
            <a:r>
              <a:rPr lang="cs-CZ" dirty="0" err="1"/>
              <a:t>Subtitle</a:t>
            </a:r>
            <a:r>
              <a:rPr lang="cs-CZ" dirty="0"/>
              <a:t>.</a:t>
            </a:r>
          </a:p>
        </p:txBody>
      </p:sp>
    </p:spTree>
    <p:extLst>
      <p:ext uri="{BB962C8B-B14F-4D97-AF65-F5344CB8AC3E}">
        <p14:creationId xmlns:p14="http://schemas.microsoft.com/office/powerpoint/2010/main" val="212451782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59D0B1A-1E1B-4342-BBE3-BB04AB71E7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14CBFE55-39E0-40D1-B844-51E3C656ECEA}"/>
              </a:ext>
            </a:extLst>
          </p:cNvPr>
          <p:cNvSpPr>
            <a:spLocks noGrp="1"/>
          </p:cNvSpPr>
          <p:nvPr>
            <p:ph idx="1"/>
          </p:nvPr>
        </p:nvSpPr>
        <p:spPr>
          <a:xfrm>
            <a:off x="2859578" y="1928553"/>
            <a:ext cx="6434051" cy="4046224"/>
          </a:xfrm>
        </p:spPr>
        <p:txBody>
          <a:bodyPr/>
          <a:lstStyle>
            <a:lvl1pPr marL="0" indent="0">
              <a:lnSpc>
                <a:spcPct val="100000"/>
              </a:lnSpc>
              <a:spcBef>
                <a:spcPts val="1500"/>
              </a:spcBef>
              <a:buNone/>
              <a:defRPr sz="1300"/>
            </a:lvl1pPr>
            <a:lvl2pPr>
              <a:defRPr sz="1300"/>
            </a:lvl2pPr>
            <a:lvl3pPr>
              <a:defRPr sz="1300"/>
            </a:lvl3pPr>
            <a:lvl4pPr>
              <a:defRPr sz="1300"/>
            </a:lvl4pPr>
            <a:lvl5pPr>
              <a:defRPr sz="1300"/>
            </a:lvl5pPr>
          </a:lstStyle>
          <a:p>
            <a:pPr lvl="0"/>
            <a:r>
              <a:rPr lang="cs-CZ" dirty="0"/>
              <a:t>Po kliknutí můžete upravovat styly textu v předloze.</a:t>
            </a:r>
          </a:p>
        </p:txBody>
      </p:sp>
      <p:sp>
        <p:nvSpPr>
          <p:cNvPr id="4" name="Zástupný symbol pro datum 3">
            <a:extLst>
              <a:ext uri="{FF2B5EF4-FFF2-40B4-BE49-F238E27FC236}">
                <a16:creationId xmlns="" xmlns:a16="http://schemas.microsoft.com/office/drawing/2014/main" id="{D6EA4C78-77F1-4ADE-ADEC-F0771004B759}"/>
              </a:ext>
            </a:extLst>
          </p:cNvPr>
          <p:cNvSpPr>
            <a:spLocks noGrp="1"/>
          </p:cNvSpPr>
          <p:nvPr>
            <p:ph type="dt" sz="half" idx="10"/>
          </p:nvPr>
        </p:nvSpPr>
        <p:spPr/>
        <p:txBody>
          <a:bodyPr/>
          <a:lstStyle/>
          <a:p>
            <a:fld id="{31D5CA8A-342B-4BD5-B168-894FD9DA61D2}" type="datetime1">
              <a:rPr lang="cs-CZ" smtClean="0"/>
              <a:t>15.2.2021</a:t>
            </a:fld>
            <a:endParaRPr lang="cs-CZ"/>
          </a:p>
        </p:txBody>
      </p:sp>
      <p:sp>
        <p:nvSpPr>
          <p:cNvPr id="6" name="Zástupný symbol pro číslo snímku 5">
            <a:extLst>
              <a:ext uri="{FF2B5EF4-FFF2-40B4-BE49-F238E27FC236}">
                <a16:creationId xmlns="" xmlns:a16="http://schemas.microsoft.com/office/drawing/2014/main" id="{3801DCA4-CD5A-47D9-A9B8-097D39F2D98A}"/>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8" name="Zástupný text 11">
            <a:extLst>
              <a:ext uri="{FF2B5EF4-FFF2-40B4-BE49-F238E27FC236}">
                <a16:creationId xmlns="" xmlns:a16="http://schemas.microsoft.com/office/drawing/2014/main" id="{D7D29AF8-C386-454E-ADDB-D5C925A026BA}"/>
              </a:ext>
            </a:extLst>
          </p:cNvPr>
          <p:cNvSpPr>
            <a:spLocks noGrp="1"/>
          </p:cNvSpPr>
          <p:nvPr>
            <p:ph type="body" sz="quarter" idx="13" hasCustomPrompt="1"/>
          </p:nvPr>
        </p:nvSpPr>
        <p:spPr>
          <a:xfrm>
            <a:off x="1362190" y="1057007"/>
            <a:ext cx="9467619" cy="665171"/>
          </a:xfrm>
        </p:spPr>
        <p:txBody>
          <a:bodyPr>
            <a:normAutofit/>
          </a:bodyPr>
          <a:lstStyle>
            <a:lvl1pPr marL="0" indent="0" algn="ctr">
              <a:buNone/>
              <a:defRPr sz="3350" b="0">
                <a:solidFill>
                  <a:schemeClr val="accent1"/>
                </a:solidFill>
              </a:defRPr>
            </a:lvl1pPr>
          </a:lstStyle>
          <a:p>
            <a:pPr lvl="0"/>
            <a:r>
              <a:rPr lang="cs-CZ" dirty="0" err="1"/>
              <a:t>Subtitle</a:t>
            </a:r>
            <a:r>
              <a:rPr lang="cs-CZ" dirty="0"/>
              <a:t>.</a:t>
            </a:r>
          </a:p>
        </p:txBody>
      </p:sp>
    </p:spTree>
    <p:extLst>
      <p:ext uri="{BB962C8B-B14F-4D97-AF65-F5344CB8AC3E}">
        <p14:creationId xmlns:p14="http://schemas.microsoft.com/office/powerpoint/2010/main" val="2773159550"/>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802AE7D-64C8-4FEF-B675-76BC2AA3473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5390C09B-6858-4DE9-A4BD-87AABCD58CFC}"/>
              </a:ext>
            </a:extLst>
          </p:cNvPr>
          <p:cNvSpPr>
            <a:spLocks noGrp="1"/>
          </p:cNvSpPr>
          <p:nvPr>
            <p:ph sz="half" idx="1"/>
          </p:nvPr>
        </p:nvSpPr>
        <p:spPr>
          <a:xfrm>
            <a:off x="1094782" y="1825625"/>
            <a:ext cx="4668436" cy="4351338"/>
          </a:xfrm>
        </p:spPr>
        <p:txBody>
          <a:bodyPr>
            <a:normAutofit/>
          </a:bodyPr>
          <a:lstStyle>
            <a:lvl1pPr marL="0" indent="0">
              <a:buNone/>
              <a:defRPr sz="1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Po kliknutí můžete upravovat styly textu v předloze.</a:t>
            </a:r>
          </a:p>
        </p:txBody>
      </p:sp>
      <p:sp>
        <p:nvSpPr>
          <p:cNvPr id="4" name="Zástupný obsah 3">
            <a:extLst>
              <a:ext uri="{FF2B5EF4-FFF2-40B4-BE49-F238E27FC236}">
                <a16:creationId xmlns="" xmlns:a16="http://schemas.microsoft.com/office/drawing/2014/main" id="{C6FE274D-2931-459F-B2A6-5606651D0067}"/>
              </a:ext>
            </a:extLst>
          </p:cNvPr>
          <p:cNvSpPr>
            <a:spLocks noGrp="1"/>
          </p:cNvSpPr>
          <p:nvPr>
            <p:ph sz="half" idx="2"/>
          </p:nvPr>
        </p:nvSpPr>
        <p:spPr>
          <a:xfrm>
            <a:off x="6428782" y="1825625"/>
            <a:ext cx="4668436" cy="4351338"/>
          </a:xfrm>
        </p:spPr>
        <p:txBody>
          <a:bodyPr>
            <a:normAutofit/>
          </a:bodyPr>
          <a:lstStyle>
            <a:lvl1pPr marL="0" indent="0">
              <a:buNone/>
              <a:defRPr sz="1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Po kliknutí můžete upravovat styly textu v předloze.</a:t>
            </a:r>
          </a:p>
        </p:txBody>
      </p:sp>
      <p:sp>
        <p:nvSpPr>
          <p:cNvPr id="5" name="Zástupný symbol pro datum 4">
            <a:extLst>
              <a:ext uri="{FF2B5EF4-FFF2-40B4-BE49-F238E27FC236}">
                <a16:creationId xmlns="" xmlns:a16="http://schemas.microsoft.com/office/drawing/2014/main" id="{F147CC5F-945F-4F53-8E29-FA33F316C28F}"/>
              </a:ext>
            </a:extLst>
          </p:cNvPr>
          <p:cNvSpPr>
            <a:spLocks noGrp="1"/>
          </p:cNvSpPr>
          <p:nvPr>
            <p:ph type="dt" sz="half" idx="10"/>
          </p:nvPr>
        </p:nvSpPr>
        <p:spPr/>
        <p:txBody>
          <a:bodyPr/>
          <a:lstStyle/>
          <a:p>
            <a:fld id="{F9764026-89AD-4F15-B1E1-C5F3135EEAB6}" type="datetime1">
              <a:rPr lang="cs-CZ" smtClean="0"/>
              <a:t>15.2.2021</a:t>
            </a:fld>
            <a:endParaRPr lang="cs-CZ"/>
          </a:p>
        </p:txBody>
      </p:sp>
      <p:sp>
        <p:nvSpPr>
          <p:cNvPr id="7" name="Zástupný symbol pro číslo snímku 6">
            <a:extLst>
              <a:ext uri="{FF2B5EF4-FFF2-40B4-BE49-F238E27FC236}">
                <a16:creationId xmlns="" xmlns:a16="http://schemas.microsoft.com/office/drawing/2014/main" id="{ED51555C-E327-4C73-992A-ED1F656B7AB4}"/>
              </a:ext>
            </a:extLst>
          </p:cNvPr>
          <p:cNvSpPr>
            <a:spLocks noGrp="1"/>
          </p:cNvSpPr>
          <p:nvPr>
            <p:ph type="sldNum" sz="quarter" idx="12"/>
          </p:nvPr>
        </p:nvSpPr>
        <p:spPr/>
        <p:txBody>
          <a:bodyPr/>
          <a:lstStyle/>
          <a:p>
            <a:fld id="{17C1C425-A46E-4EA8-9356-FEC7820B5616}" type="slidenum">
              <a:rPr lang="cs-CZ" smtClean="0"/>
              <a:t>‹#›</a:t>
            </a:fld>
            <a:endParaRPr lang="cs-CZ"/>
          </a:p>
        </p:txBody>
      </p:sp>
      <p:sp>
        <p:nvSpPr>
          <p:cNvPr id="12" name="Zástupný text 11">
            <a:extLst>
              <a:ext uri="{FF2B5EF4-FFF2-40B4-BE49-F238E27FC236}">
                <a16:creationId xmlns="" xmlns:a16="http://schemas.microsoft.com/office/drawing/2014/main" id="{C3C4AE01-206B-43CB-8FDC-7D2360B5E1F3}"/>
              </a:ext>
            </a:extLst>
          </p:cNvPr>
          <p:cNvSpPr>
            <a:spLocks noGrp="1"/>
          </p:cNvSpPr>
          <p:nvPr>
            <p:ph type="body" sz="quarter" idx="13"/>
          </p:nvPr>
        </p:nvSpPr>
        <p:spPr>
          <a:xfrm>
            <a:off x="2600598" y="1057007"/>
            <a:ext cx="6983413" cy="385763"/>
          </a:xfrm>
        </p:spPr>
        <p:txBody>
          <a:bodyPr>
            <a:normAutofit/>
          </a:bodyPr>
          <a:lstStyle>
            <a:lvl1pPr marL="0" indent="0" algn="ctr">
              <a:buNone/>
              <a:defRPr sz="1400" b="1"/>
            </a:lvl1pPr>
          </a:lstStyle>
          <a:p>
            <a:pPr lvl="0"/>
            <a:r>
              <a:rPr lang="cs-CZ" dirty="0"/>
              <a:t>Po kliknutí můžete upravovat styly textu v předloze.</a:t>
            </a:r>
          </a:p>
        </p:txBody>
      </p:sp>
    </p:spTree>
    <p:extLst>
      <p:ext uri="{BB962C8B-B14F-4D97-AF65-F5344CB8AC3E}">
        <p14:creationId xmlns:p14="http://schemas.microsoft.com/office/powerpoint/2010/main" val="211153267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80922A0D-A77D-4102-8E3F-32668E93EAA9}"/>
              </a:ext>
            </a:extLst>
          </p:cNvPr>
          <p:cNvSpPr>
            <a:spLocks noGrp="1"/>
          </p:cNvSpPr>
          <p:nvPr>
            <p:ph type="title"/>
          </p:nvPr>
        </p:nvSpPr>
        <p:spPr>
          <a:xfrm>
            <a:off x="1362190" y="749947"/>
            <a:ext cx="9467620" cy="265457"/>
          </a:xfrm>
          <a:prstGeom prst="rect">
            <a:avLst/>
          </a:prstGeom>
        </p:spPr>
        <p:txBody>
          <a:bodyPr vert="horz" lIns="91440" tIns="45720" rIns="91440" bIns="45720" rtlCol="0" anchor="ctr">
            <a:spAutoFit/>
          </a:bodyPr>
          <a:lstStyle/>
          <a:p>
            <a:r>
              <a:rPr lang="cs-CZ" dirty="0"/>
              <a:t>Kliknutím lze upravit styl.</a:t>
            </a:r>
          </a:p>
        </p:txBody>
      </p:sp>
      <p:sp>
        <p:nvSpPr>
          <p:cNvPr id="3" name="Zástupný text 2">
            <a:extLst>
              <a:ext uri="{FF2B5EF4-FFF2-40B4-BE49-F238E27FC236}">
                <a16:creationId xmlns="" xmlns:a16="http://schemas.microsoft.com/office/drawing/2014/main" id="{77C1C0B5-64F9-4C4C-9327-2AEF9B1A53E9}"/>
              </a:ext>
            </a:extLst>
          </p:cNvPr>
          <p:cNvSpPr>
            <a:spLocks noGrp="1"/>
          </p:cNvSpPr>
          <p:nvPr>
            <p:ph type="body" idx="1"/>
          </p:nvPr>
        </p:nvSpPr>
        <p:spPr>
          <a:xfrm>
            <a:off x="1362190" y="1722178"/>
            <a:ext cx="9467620" cy="4252599"/>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 xmlns:a16="http://schemas.microsoft.com/office/drawing/2014/main" id="{BC301986-BCC6-4870-850F-65CE0DA2EC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F7B6D-68D5-467F-A376-9203760E2FD5}" type="datetime1">
              <a:rPr lang="cs-CZ" smtClean="0"/>
              <a:t>15.2.2021</a:t>
            </a:fld>
            <a:endParaRPr lang="cs-CZ"/>
          </a:p>
        </p:txBody>
      </p:sp>
      <p:sp>
        <p:nvSpPr>
          <p:cNvPr id="6" name="Zástupný symbol pro číslo snímku 5">
            <a:extLst>
              <a:ext uri="{FF2B5EF4-FFF2-40B4-BE49-F238E27FC236}">
                <a16:creationId xmlns="" xmlns:a16="http://schemas.microsoft.com/office/drawing/2014/main" id="{9CD716E9-63A7-4B18-9D21-2B16F2118CB5}"/>
              </a:ext>
            </a:extLst>
          </p:cNvPr>
          <p:cNvSpPr>
            <a:spLocks noGrp="1"/>
          </p:cNvSpPr>
          <p:nvPr>
            <p:ph type="sldNum" sz="quarter" idx="4"/>
          </p:nvPr>
        </p:nvSpPr>
        <p:spPr>
          <a:xfrm>
            <a:off x="11305236" y="6356350"/>
            <a:ext cx="644700" cy="365125"/>
          </a:xfrm>
          <a:prstGeom prst="rect">
            <a:avLst/>
          </a:prstGeom>
        </p:spPr>
        <p:txBody>
          <a:bodyPr vert="horz" lIns="91440" tIns="45720" rIns="91440" bIns="45720" rtlCol="0" anchor="ctr"/>
          <a:lstStyle>
            <a:lvl1pPr algn="r">
              <a:defRPr sz="1100">
                <a:solidFill>
                  <a:schemeClr val="bg2"/>
                </a:solidFill>
              </a:defRPr>
            </a:lvl1pPr>
          </a:lstStyle>
          <a:p>
            <a:fld id="{17C1C425-A46E-4EA8-9356-FEC7820B5616}" type="slidenum">
              <a:rPr lang="cs-CZ" smtClean="0"/>
              <a:pPr/>
              <a:t>‹#›</a:t>
            </a:fld>
            <a:endParaRPr lang="cs-CZ"/>
          </a:p>
        </p:txBody>
      </p:sp>
      <p:pic>
        <p:nvPicPr>
          <p:cNvPr id="10" name="Obrázek" descr="Obrázek">
            <a:extLst>
              <a:ext uri="{FF2B5EF4-FFF2-40B4-BE49-F238E27FC236}">
                <a16:creationId xmlns="" xmlns:a16="http://schemas.microsoft.com/office/drawing/2014/main" id="{881B85B4-266B-4E83-A53F-5F49C3D30722}"/>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44241" y="6272094"/>
            <a:ext cx="316606" cy="316605"/>
          </a:xfrm>
          <a:prstGeom prst="rect">
            <a:avLst/>
          </a:prstGeom>
          <a:ln w="12700">
            <a:miter lim="400000"/>
          </a:ln>
        </p:spPr>
      </p:pic>
      <p:sp>
        <p:nvSpPr>
          <p:cNvPr id="18" name="TextovéPole 17">
            <a:extLst>
              <a:ext uri="{FF2B5EF4-FFF2-40B4-BE49-F238E27FC236}">
                <a16:creationId xmlns="" xmlns:a16="http://schemas.microsoft.com/office/drawing/2014/main" id="{92755F5D-A34B-4305-87CD-8945604902A6}"/>
              </a:ext>
            </a:extLst>
          </p:cNvPr>
          <p:cNvSpPr txBox="1"/>
          <p:nvPr userDrawn="1"/>
        </p:nvSpPr>
        <p:spPr>
          <a:xfrm>
            <a:off x="11537605" y="6408107"/>
            <a:ext cx="209550" cy="261610"/>
          </a:xfrm>
          <a:prstGeom prst="rect">
            <a:avLst/>
          </a:prstGeom>
          <a:noFill/>
        </p:spPr>
        <p:txBody>
          <a:bodyPr wrap="square" rtlCol="0">
            <a:spAutoFit/>
          </a:bodyPr>
          <a:lstStyle/>
          <a:p>
            <a:r>
              <a:rPr lang="cs-CZ" sz="1100" dirty="0">
                <a:solidFill>
                  <a:schemeClr val="bg2"/>
                </a:solidFill>
              </a:rPr>
              <a:t>|</a:t>
            </a:r>
          </a:p>
        </p:txBody>
      </p:sp>
    </p:spTree>
    <p:extLst>
      <p:ext uri="{BB962C8B-B14F-4D97-AF65-F5344CB8AC3E}">
        <p14:creationId xmlns:p14="http://schemas.microsoft.com/office/powerpoint/2010/main" val="9864573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2" r:id="rId4"/>
    <p:sldLayoutId id="2147483650" r:id="rId5"/>
    <p:sldLayoutId id="2147483670" r:id="rId6"/>
    <p:sldLayoutId id="2147483675" r:id="rId7"/>
    <p:sldLayoutId id="2147483678" r:id="rId8"/>
    <p:sldLayoutId id="2147483652" r:id="rId9"/>
    <p:sldLayoutId id="2147483677" r:id="rId10"/>
    <p:sldLayoutId id="2147483669" r:id="rId11"/>
    <p:sldLayoutId id="2147483674" r:id="rId12"/>
    <p:sldLayoutId id="2147483672" r:id="rId13"/>
    <p:sldLayoutId id="2147483676" r:id="rId14"/>
    <p:sldLayoutId id="2147483673" r:id="rId15"/>
    <p:sldLayoutId id="2147483664" r:id="rId16"/>
    <p:sldLayoutId id="2147483665" r:id="rId17"/>
    <p:sldLayoutId id="2147483654" r:id="rId18"/>
    <p:sldLayoutId id="2147483671" r:id="rId19"/>
    <p:sldLayoutId id="2147483668" r:id="rId20"/>
    <p:sldLayoutId id="2147483663" r:id="rId21"/>
    <p:sldLayoutId id="2147483655" r:id="rId22"/>
    <p:sldLayoutId id="2147483666" r:id="rId23"/>
    <p:sldLayoutId id="2147483667" r:id="rId24"/>
  </p:sldLayoutIdLst>
  <p:hf hdr="0" dt="0"/>
  <p:txStyles>
    <p:titleStyle>
      <a:lvl1pPr algn="ctr" defTabSz="914400" rtl="0" eaLnBrk="1" latinLnBrk="0" hangingPunct="1">
        <a:lnSpc>
          <a:spcPct val="90000"/>
        </a:lnSpc>
        <a:spcBef>
          <a:spcPct val="0"/>
        </a:spcBef>
        <a:buNone/>
        <a:defRPr lang="cs-CZ" sz="1250" b="1" kern="1200" cap="all" spc="375" baseline="0" dirty="0">
          <a:solidFill>
            <a:schemeClr val="bg2"/>
          </a:solidFill>
          <a:latin typeface="+mj-lt"/>
          <a:ea typeface="+mj-ea"/>
          <a:cs typeface="+mj-cs"/>
          <a:sym typeface="Tahoma Bold"/>
        </a:defRPr>
      </a:lvl1pPr>
    </p:titleStyle>
    <p:bodyStyle>
      <a:lvl1pPr marL="182563" indent="-182563" algn="l" defTabSz="914400" rtl="0" eaLnBrk="1" latinLnBrk="0" hangingPunct="1">
        <a:lnSpc>
          <a:spcPct val="90000"/>
        </a:lnSpc>
        <a:spcBef>
          <a:spcPts val="1000"/>
        </a:spcBef>
        <a:buFont typeface="Tahoma" panose="020B0604030504040204" pitchFamily="34" charset="0"/>
        <a:buChar char="−"/>
        <a:defRPr sz="1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9.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 xmlns:a16="http://schemas.microsoft.com/office/drawing/2014/main" id="{8C47AA54-813D-407C-A24D-3F5F40985965}"/>
              </a:ext>
            </a:extLst>
          </p:cNvPr>
          <p:cNvSpPr>
            <a:spLocks noGrp="1"/>
          </p:cNvSpPr>
          <p:nvPr>
            <p:ph type="subTitle" idx="1"/>
          </p:nvPr>
        </p:nvSpPr>
        <p:spPr/>
        <p:txBody>
          <a:bodyPr/>
          <a:lstStyle/>
          <a:p>
            <a:endParaRPr lang="cs-CZ"/>
          </a:p>
        </p:txBody>
      </p:sp>
      <p:sp>
        <p:nvSpPr>
          <p:cNvPr id="3" name="Zástupný text 2">
            <a:extLst>
              <a:ext uri="{FF2B5EF4-FFF2-40B4-BE49-F238E27FC236}">
                <a16:creationId xmlns="" xmlns:a16="http://schemas.microsoft.com/office/drawing/2014/main" id="{1405DCCC-55F5-4C23-835C-DB87E3EC75E9}"/>
              </a:ext>
            </a:extLst>
          </p:cNvPr>
          <p:cNvSpPr>
            <a:spLocks noGrp="1"/>
          </p:cNvSpPr>
          <p:nvPr>
            <p:ph type="body" sz="quarter" idx="10"/>
          </p:nvPr>
        </p:nvSpPr>
        <p:spPr/>
        <p:txBody>
          <a:bodyPr/>
          <a:lstStyle/>
          <a:p>
            <a:r>
              <a:rPr lang="en-US" dirty="0"/>
              <a:t>Author, additional note </a:t>
            </a:r>
            <a:br>
              <a:rPr lang="en-US" dirty="0"/>
            </a:br>
            <a:r>
              <a:rPr lang="en-US" dirty="0"/>
              <a:t>Date: XX.XX.202X</a:t>
            </a:r>
          </a:p>
          <a:p>
            <a:endParaRPr lang="cs-CZ" dirty="0"/>
          </a:p>
        </p:txBody>
      </p:sp>
      <p:sp>
        <p:nvSpPr>
          <p:cNvPr id="4" name="Nadpis 3">
            <a:extLst>
              <a:ext uri="{FF2B5EF4-FFF2-40B4-BE49-F238E27FC236}">
                <a16:creationId xmlns="" xmlns:a16="http://schemas.microsoft.com/office/drawing/2014/main" id="{13B7EFC5-3E83-473A-997B-BF00E5F28407}"/>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227411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BFE1FC0-F353-4A79-945C-33F2827CE1D2}"/>
              </a:ext>
            </a:extLst>
          </p:cNvPr>
          <p:cNvSpPr>
            <a:spLocks noGrp="1"/>
          </p:cNvSpPr>
          <p:nvPr>
            <p:ph type="title"/>
          </p:nvPr>
        </p:nvSpPr>
        <p:spPr>
          <a:xfrm>
            <a:off x="1362190" y="749947"/>
            <a:ext cx="9467620" cy="265457"/>
          </a:xfrm>
        </p:spPr>
        <p:txBody>
          <a:bodyPr/>
          <a:lstStyle/>
          <a:p>
            <a:r>
              <a:rPr lang="cs-CZ" dirty="0"/>
              <a:t>FACTS ABOUT ROSÉ WINE</a:t>
            </a:r>
          </a:p>
        </p:txBody>
      </p:sp>
      <p:sp>
        <p:nvSpPr>
          <p:cNvPr id="3" name="Zástupný symbol pro zápatí 2">
            <a:extLst>
              <a:ext uri="{FF2B5EF4-FFF2-40B4-BE49-F238E27FC236}">
                <a16:creationId xmlns="" xmlns:a16="http://schemas.microsoft.com/office/drawing/2014/main" id="{FF114978-3D27-4720-9739-053106D0D23E}"/>
              </a:ext>
            </a:extLst>
          </p:cNvPr>
          <p:cNvSpPr>
            <a:spLocks noGrp="1"/>
          </p:cNvSpPr>
          <p:nvPr>
            <p:ph type="ftr" sz="quarter" idx="4294967295"/>
          </p:nvPr>
        </p:nvSpPr>
        <p:spPr>
          <a:xfrm>
            <a:off x="7493158" y="6370562"/>
            <a:ext cx="4114800" cy="365125"/>
          </a:xfrm>
          <a:prstGeom prst="rect">
            <a:avLst/>
          </a:prstGeom>
        </p:spPr>
        <p:txBody>
          <a:bodyPr/>
          <a:lstStyle/>
          <a:p>
            <a:r>
              <a:rPr lang="cs-CZ"/>
              <a:t>Presentation title</a:t>
            </a:r>
          </a:p>
        </p:txBody>
      </p:sp>
      <p:sp>
        <p:nvSpPr>
          <p:cNvPr id="4" name="Zástupný symbol pro číslo snímku 3">
            <a:extLst>
              <a:ext uri="{FF2B5EF4-FFF2-40B4-BE49-F238E27FC236}">
                <a16:creationId xmlns="" xmlns:a16="http://schemas.microsoft.com/office/drawing/2014/main" id="{BDCC5354-4BA9-47A9-A63E-291A69E56518}"/>
              </a:ext>
            </a:extLst>
          </p:cNvPr>
          <p:cNvSpPr>
            <a:spLocks noGrp="1"/>
          </p:cNvSpPr>
          <p:nvPr>
            <p:ph type="sldNum" sz="quarter" idx="12"/>
          </p:nvPr>
        </p:nvSpPr>
        <p:spPr/>
        <p:txBody>
          <a:bodyPr/>
          <a:lstStyle/>
          <a:p>
            <a:fld id="{17C1C425-A46E-4EA8-9356-FEC7820B5616}" type="slidenum">
              <a:rPr lang="cs-CZ" smtClean="0"/>
              <a:pPr/>
              <a:t>10</a:t>
            </a:fld>
            <a:endParaRPr lang="cs-CZ"/>
          </a:p>
        </p:txBody>
      </p:sp>
      <p:sp>
        <p:nvSpPr>
          <p:cNvPr id="5" name="Zástupný text 4">
            <a:extLst>
              <a:ext uri="{FF2B5EF4-FFF2-40B4-BE49-F238E27FC236}">
                <a16:creationId xmlns="" xmlns:a16="http://schemas.microsoft.com/office/drawing/2014/main" id="{BD2FE9CC-4224-4D48-8B52-3D4F71F5B53F}"/>
              </a:ext>
            </a:extLst>
          </p:cNvPr>
          <p:cNvSpPr>
            <a:spLocks noGrp="1"/>
          </p:cNvSpPr>
          <p:nvPr>
            <p:ph type="body" sz="quarter" idx="13"/>
          </p:nvPr>
        </p:nvSpPr>
        <p:spPr>
          <a:xfrm>
            <a:off x="948267" y="3623733"/>
            <a:ext cx="2963333" cy="2484319"/>
          </a:xfrm>
        </p:spPr>
        <p:txBody>
          <a:bodyPr/>
          <a:lstStyle/>
          <a:p>
            <a:r>
              <a:rPr lang="en-US" dirty="0"/>
              <a:t>Rosé is the fastest growing major wine category of the last few years.</a:t>
            </a:r>
            <a:endParaRPr lang="cs-CZ" dirty="0"/>
          </a:p>
          <a:p>
            <a:r>
              <a:rPr lang="en-US" dirty="0"/>
              <a:t> According to Nielsen, off-premise sales of rosé in January 2016 were valued at about $151 million. As of January 2020, they rose to over $576 million — a 281 percent increase.</a:t>
            </a:r>
          </a:p>
          <a:p>
            <a:endParaRPr lang="cs-CZ" dirty="0"/>
          </a:p>
        </p:txBody>
      </p:sp>
      <p:sp>
        <p:nvSpPr>
          <p:cNvPr id="6" name="Zástupný text 5">
            <a:extLst>
              <a:ext uri="{FF2B5EF4-FFF2-40B4-BE49-F238E27FC236}">
                <a16:creationId xmlns="" xmlns:a16="http://schemas.microsoft.com/office/drawing/2014/main" id="{BBBDFF68-E0E2-4859-B67A-886FB50163DA}"/>
              </a:ext>
            </a:extLst>
          </p:cNvPr>
          <p:cNvSpPr>
            <a:spLocks noGrp="1"/>
          </p:cNvSpPr>
          <p:nvPr>
            <p:ph type="body" sz="quarter" idx="14"/>
          </p:nvPr>
        </p:nvSpPr>
        <p:spPr>
          <a:xfrm>
            <a:off x="4616127" y="3623733"/>
            <a:ext cx="2963334" cy="2484319"/>
          </a:xfrm>
        </p:spPr>
        <p:txBody>
          <a:bodyPr/>
          <a:lstStyle/>
          <a:p>
            <a:r>
              <a:rPr lang="en-US" dirty="0"/>
              <a:t>An exclusive study by O-I shows that design is asserting itself as one of the main drivers of the selection of a rosé wine in France. Among French rosé consumers, almost a third of the 18-34 year-olds choose a wine according to its packaging design.</a:t>
            </a:r>
          </a:p>
          <a:p>
            <a:endParaRPr lang="cs-CZ" dirty="0"/>
          </a:p>
        </p:txBody>
      </p:sp>
      <p:sp>
        <p:nvSpPr>
          <p:cNvPr id="7" name="Zástupný text 6">
            <a:extLst>
              <a:ext uri="{FF2B5EF4-FFF2-40B4-BE49-F238E27FC236}">
                <a16:creationId xmlns="" xmlns:a16="http://schemas.microsoft.com/office/drawing/2014/main" id="{C061E14A-98C2-4E59-A193-548966B15CFC}"/>
              </a:ext>
            </a:extLst>
          </p:cNvPr>
          <p:cNvSpPr>
            <a:spLocks noGrp="1"/>
          </p:cNvSpPr>
          <p:nvPr>
            <p:ph type="body" sz="quarter" idx="15"/>
          </p:nvPr>
        </p:nvSpPr>
        <p:spPr>
          <a:xfrm>
            <a:off x="8283986" y="979754"/>
            <a:ext cx="3166533" cy="4535635"/>
          </a:xfrm>
        </p:spPr>
        <p:txBody>
          <a:bodyPr/>
          <a:lstStyle/>
          <a:p>
            <a:r>
              <a:rPr lang="en-US" dirty="0"/>
              <a:t>66% of </a:t>
            </a:r>
            <a:r>
              <a:rPr lang="en-US" dirty="0" err="1"/>
              <a:t>custumers</a:t>
            </a:r>
            <a:r>
              <a:rPr lang="en-US" dirty="0"/>
              <a:t> said they have tried a new product because of attractive packaging. Also, according to research, packaging drives purchase more than other forms of marketing, such as advertising or online reviews.</a:t>
            </a:r>
          </a:p>
          <a:p>
            <a:endParaRPr lang="cs-CZ" dirty="0"/>
          </a:p>
        </p:txBody>
      </p:sp>
      <p:pic>
        <p:nvPicPr>
          <p:cNvPr id="8" name="pozice_02_ruzovy.jpg" descr="pozice_02_ruzovy.jpg">
            <a:extLst>
              <a:ext uri="{FF2B5EF4-FFF2-40B4-BE49-F238E27FC236}">
                <a16:creationId xmlns="" xmlns:a16="http://schemas.microsoft.com/office/drawing/2014/main" id="{38E7E9AD-7773-4917-A834-2FC95862602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230661" y="4590051"/>
            <a:ext cx="1910253" cy="2316769"/>
          </a:xfrm>
          <a:prstGeom prst="rect">
            <a:avLst/>
          </a:prstGeom>
          <a:ln w="12700">
            <a:miter lim="400000"/>
          </a:ln>
        </p:spPr>
      </p:pic>
      <p:sp>
        <p:nvSpPr>
          <p:cNvPr id="9" name="+281%">
            <a:extLst>
              <a:ext uri="{FF2B5EF4-FFF2-40B4-BE49-F238E27FC236}">
                <a16:creationId xmlns="" xmlns:a16="http://schemas.microsoft.com/office/drawing/2014/main" id="{F0A09EDB-43E3-4E28-8434-E13D708238A0}"/>
              </a:ext>
            </a:extLst>
          </p:cNvPr>
          <p:cNvSpPr txBox="1"/>
          <p:nvPr/>
        </p:nvSpPr>
        <p:spPr>
          <a:xfrm>
            <a:off x="555861" y="2501042"/>
            <a:ext cx="3116288" cy="890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lvl1pPr algn="l" defTabSz="457200">
              <a:lnSpc>
                <a:spcPct val="80000"/>
              </a:lnSpc>
              <a:defRPr sz="13300" b="0" spc="-400">
                <a:solidFill>
                  <a:srgbClr val="EC6675"/>
                </a:solidFill>
                <a:latin typeface="Tahoma"/>
                <a:ea typeface="Tahoma"/>
                <a:cs typeface="Tahoma"/>
                <a:sym typeface="Tahoma"/>
              </a:defRPr>
            </a:lvl1pPr>
          </a:lstStyle>
          <a:p>
            <a:r>
              <a:rPr sz="6650" dirty="0"/>
              <a:t>+281%</a:t>
            </a:r>
          </a:p>
        </p:txBody>
      </p:sp>
      <p:sp>
        <p:nvSpPr>
          <p:cNvPr id="10" name="66%">
            <a:extLst>
              <a:ext uri="{FF2B5EF4-FFF2-40B4-BE49-F238E27FC236}">
                <a16:creationId xmlns="" xmlns:a16="http://schemas.microsoft.com/office/drawing/2014/main" id="{6B520272-6250-4192-8D3B-BC29AFA3DC46}"/>
              </a:ext>
            </a:extLst>
          </p:cNvPr>
          <p:cNvSpPr txBox="1"/>
          <p:nvPr/>
        </p:nvSpPr>
        <p:spPr>
          <a:xfrm>
            <a:off x="8283986" y="2529902"/>
            <a:ext cx="2677741" cy="890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lvl1pPr algn="l" defTabSz="457200">
              <a:lnSpc>
                <a:spcPct val="80000"/>
              </a:lnSpc>
              <a:defRPr sz="13300" b="0" spc="-400">
                <a:solidFill>
                  <a:srgbClr val="EC6675"/>
                </a:solidFill>
                <a:latin typeface="Tahoma"/>
                <a:ea typeface="Tahoma"/>
                <a:cs typeface="Tahoma"/>
                <a:sym typeface="Tahoma"/>
              </a:defRPr>
            </a:lvl1pPr>
          </a:lstStyle>
          <a:p>
            <a:r>
              <a:rPr sz="6650" dirty="0"/>
              <a:t>66%</a:t>
            </a:r>
          </a:p>
        </p:txBody>
      </p:sp>
      <p:sp>
        <p:nvSpPr>
          <p:cNvPr id="11" name="1/3">
            <a:extLst>
              <a:ext uri="{FF2B5EF4-FFF2-40B4-BE49-F238E27FC236}">
                <a16:creationId xmlns="" xmlns:a16="http://schemas.microsoft.com/office/drawing/2014/main" id="{CC4E6F7B-E53A-42A1-A765-1636630CC031}"/>
              </a:ext>
            </a:extLst>
          </p:cNvPr>
          <p:cNvSpPr txBox="1"/>
          <p:nvPr/>
        </p:nvSpPr>
        <p:spPr>
          <a:xfrm>
            <a:off x="4635083" y="1727993"/>
            <a:ext cx="2677741" cy="163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lvl1pPr algn="l" defTabSz="457200">
              <a:lnSpc>
                <a:spcPct val="80000"/>
              </a:lnSpc>
              <a:defRPr sz="25400" b="0" spc="-765">
                <a:solidFill>
                  <a:srgbClr val="EC6675"/>
                </a:solidFill>
                <a:latin typeface="Tahoma"/>
                <a:ea typeface="Tahoma"/>
                <a:cs typeface="Tahoma"/>
                <a:sym typeface="Tahoma"/>
              </a:defRPr>
            </a:lvl1pPr>
          </a:lstStyle>
          <a:p>
            <a:r>
              <a:rPr sz="12700"/>
              <a:t>1/3</a:t>
            </a:r>
          </a:p>
        </p:txBody>
      </p:sp>
      <p:pic>
        <p:nvPicPr>
          <p:cNvPr id="12" name="OI.jpg" descr="OI.jpg">
            <a:extLst>
              <a:ext uri="{FF2B5EF4-FFF2-40B4-BE49-F238E27FC236}">
                <a16:creationId xmlns="" xmlns:a16="http://schemas.microsoft.com/office/drawing/2014/main" id="{C9FFCBAC-CC75-4BC1-AA40-197FED55DD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79718" y="5293972"/>
            <a:ext cx="326345" cy="326345"/>
          </a:xfrm>
          <a:prstGeom prst="rect">
            <a:avLst/>
          </a:prstGeom>
          <a:ln w="12700">
            <a:miter lim="400000"/>
          </a:ln>
        </p:spPr>
      </p:pic>
      <p:pic>
        <p:nvPicPr>
          <p:cNvPr id="13" name="nielsen-logo-vector.png" descr="nielsen-logo-vector.png">
            <a:extLst>
              <a:ext uri="{FF2B5EF4-FFF2-40B4-BE49-F238E27FC236}">
                <a16:creationId xmlns="" xmlns:a16="http://schemas.microsoft.com/office/drawing/2014/main" id="{BA874E33-FA2B-4273-8BC8-3C9D4BD665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3070" y="5338667"/>
            <a:ext cx="667422" cy="236955"/>
          </a:xfrm>
          <a:prstGeom prst="rect">
            <a:avLst/>
          </a:prstGeom>
          <a:ln w="12700">
            <a:miter lim="400000"/>
          </a:ln>
        </p:spPr>
      </p:pic>
      <p:pic>
        <p:nvPicPr>
          <p:cNvPr id="14" name="DCP.png" descr="DCP.png">
            <a:extLst>
              <a:ext uri="{FF2B5EF4-FFF2-40B4-BE49-F238E27FC236}">
                <a16:creationId xmlns="" xmlns:a16="http://schemas.microsoft.com/office/drawing/2014/main" id="{52F7D7F1-8A28-4D65-A327-435B9CA0D4B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55861" y="2672303"/>
            <a:ext cx="452674" cy="323339"/>
          </a:xfrm>
          <a:prstGeom prst="rect">
            <a:avLst/>
          </a:prstGeom>
          <a:ln w="12700">
            <a:miter lim="400000"/>
          </a:ln>
        </p:spPr>
      </p:pic>
    </p:spTree>
    <p:extLst>
      <p:ext uri="{BB962C8B-B14F-4D97-AF65-F5344CB8AC3E}">
        <p14:creationId xmlns:p14="http://schemas.microsoft.com/office/powerpoint/2010/main" val="3234348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DE5B876-3939-4ADB-AEE8-8BBBC1D21F87}"/>
              </a:ext>
            </a:extLst>
          </p:cNvPr>
          <p:cNvSpPr>
            <a:spLocks noGrp="1"/>
          </p:cNvSpPr>
          <p:nvPr>
            <p:ph type="title"/>
          </p:nvPr>
        </p:nvSpPr>
        <p:spPr>
          <a:xfrm>
            <a:off x="6243686" y="749947"/>
            <a:ext cx="5061548" cy="265457"/>
          </a:xfrm>
        </p:spPr>
        <p:txBody>
          <a:bodyPr/>
          <a:lstStyle/>
          <a:p>
            <a:r>
              <a:rPr lang="cs-CZ" dirty="0" err="1"/>
              <a:t>title</a:t>
            </a:r>
            <a:endParaRPr lang="cs-CZ" dirty="0"/>
          </a:p>
        </p:txBody>
      </p:sp>
      <p:sp>
        <p:nvSpPr>
          <p:cNvPr id="4" name="Zástupný symbol pro číslo snímku 3">
            <a:extLst>
              <a:ext uri="{FF2B5EF4-FFF2-40B4-BE49-F238E27FC236}">
                <a16:creationId xmlns="" xmlns:a16="http://schemas.microsoft.com/office/drawing/2014/main" id="{BF96F089-634C-422B-9BD3-D4A4E2039154}"/>
              </a:ext>
            </a:extLst>
          </p:cNvPr>
          <p:cNvSpPr>
            <a:spLocks noGrp="1"/>
          </p:cNvSpPr>
          <p:nvPr>
            <p:ph type="sldNum" sz="quarter" idx="12"/>
          </p:nvPr>
        </p:nvSpPr>
        <p:spPr>
          <a:xfrm>
            <a:off x="11305236" y="6356350"/>
            <a:ext cx="644700" cy="365125"/>
          </a:xfrm>
        </p:spPr>
        <p:txBody>
          <a:bodyPr/>
          <a:lstStyle/>
          <a:p>
            <a:fld id="{17C1C425-A46E-4EA8-9356-FEC7820B5616}" type="slidenum">
              <a:rPr lang="cs-CZ" smtClean="0"/>
              <a:pPr/>
              <a:t>11</a:t>
            </a:fld>
            <a:endParaRPr lang="cs-CZ"/>
          </a:p>
        </p:txBody>
      </p:sp>
      <p:sp>
        <p:nvSpPr>
          <p:cNvPr id="5" name="Zástupný text 4">
            <a:extLst>
              <a:ext uri="{FF2B5EF4-FFF2-40B4-BE49-F238E27FC236}">
                <a16:creationId xmlns="" xmlns:a16="http://schemas.microsoft.com/office/drawing/2014/main" id="{B238DB54-EAAF-45FD-86FE-D9FC9A9455BC}"/>
              </a:ext>
            </a:extLst>
          </p:cNvPr>
          <p:cNvSpPr>
            <a:spLocks noGrp="1"/>
          </p:cNvSpPr>
          <p:nvPr>
            <p:ph type="body" sz="quarter" idx="14"/>
          </p:nvPr>
        </p:nvSpPr>
        <p:spPr>
          <a:xfrm>
            <a:off x="6243688" y="1751094"/>
            <a:ext cx="5061548" cy="1356346"/>
          </a:xfrm>
        </p:spPr>
        <p:txBody>
          <a:bodyPr>
            <a:normAutofit/>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endParaRPr lang="cs-CZ" dirty="0"/>
          </a:p>
        </p:txBody>
      </p:sp>
      <p:sp>
        <p:nvSpPr>
          <p:cNvPr id="6" name="Zástupný text 5">
            <a:extLst>
              <a:ext uri="{FF2B5EF4-FFF2-40B4-BE49-F238E27FC236}">
                <a16:creationId xmlns="" xmlns:a16="http://schemas.microsoft.com/office/drawing/2014/main" id="{F7F04B9B-A5EB-43D2-8166-BD63CFD67AA0}"/>
              </a:ext>
            </a:extLst>
          </p:cNvPr>
          <p:cNvSpPr>
            <a:spLocks noGrp="1"/>
          </p:cNvSpPr>
          <p:nvPr>
            <p:ph type="body" sz="quarter" idx="15"/>
          </p:nvPr>
        </p:nvSpPr>
        <p:spPr>
          <a:xfrm>
            <a:off x="6243687" y="3121652"/>
            <a:ext cx="5061548" cy="2818076"/>
          </a:xfrm>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a:t>
            </a:r>
            <a:r>
              <a:rPr lang="cs-CZ" dirty="0" err="1"/>
              <a:t>exea</a:t>
            </a:r>
            <a:r>
              <a:rPr lang="cs-CZ" dirty="0"/>
              <a:t> </a:t>
            </a:r>
            <a:r>
              <a:rPr lang="cs-CZ" dirty="0" err="1"/>
              <a:t>commodo</a:t>
            </a:r>
            <a:r>
              <a:rPr lang="cs-CZ" dirty="0"/>
              <a:t> </a:t>
            </a:r>
            <a:r>
              <a:rPr lang="cs-CZ" dirty="0" err="1"/>
              <a:t>consequat</a:t>
            </a:r>
            <a:r>
              <a:rPr lang="cs-CZ" dirty="0"/>
              <a:t> </a:t>
            </a:r>
            <a:r>
              <a:rPr lang="cs-CZ" dirty="0" err="1"/>
              <a:t>duis</a:t>
            </a:r>
            <a:r>
              <a:rPr lang="cs-CZ" dirty="0"/>
              <a:t> aute </a:t>
            </a:r>
          </a:p>
          <a:p>
            <a:r>
              <a:rPr lang="cs-CZ" dirty="0" err="1"/>
              <a:t>irure</a:t>
            </a:r>
            <a:r>
              <a:rPr lang="cs-CZ" dirty="0"/>
              <a:t> </a:t>
            </a:r>
            <a:r>
              <a:rPr lang="cs-CZ" dirty="0" err="1"/>
              <a:t>dolor</a:t>
            </a:r>
            <a:r>
              <a:rPr lang="cs-CZ" dirty="0"/>
              <a:t> in </a:t>
            </a:r>
            <a:r>
              <a:rPr lang="cs-CZ" dirty="0" err="1"/>
              <a:t>reprehenderit</a:t>
            </a:r>
            <a:r>
              <a:rPr lang="cs-CZ" dirty="0"/>
              <a:t> in </a:t>
            </a:r>
            <a:r>
              <a:rPr lang="cs-CZ" dirty="0" err="1"/>
              <a:t>voluptate</a:t>
            </a:r>
            <a:r>
              <a:rPr lang="cs-CZ" dirty="0"/>
              <a:t> </a:t>
            </a:r>
            <a:r>
              <a:rPr lang="cs-CZ" dirty="0" err="1"/>
              <a:t>velit</a:t>
            </a:r>
            <a:r>
              <a:rPr lang="cs-CZ" dirty="0"/>
              <a:t> </a:t>
            </a:r>
            <a:r>
              <a:rPr lang="cs-CZ" dirty="0" err="1"/>
              <a:t>esse</a:t>
            </a:r>
            <a:r>
              <a:rPr lang="cs-CZ" dirty="0"/>
              <a:t> </a:t>
            </a:r>
            <a:r>
              <a:rPr lang="cs-CZ" dirty="0" err="1"/>
              <a:t>cillum</a:t>
            </a:r>
            <a:r>
              <a:rPr lang="cs-CZ" dirty="0"/>
              <a:t> </a:t>
            </a:r>
            <a:r>
              <a:rPr lang="cs-CZ" dirty="0" err="1"/>
              <a:t>dolore</a:t>
            </a:r>
            <a:r>
              <a:rPr lang="cs-CZ" dirty="0"/>
              <a:t> </a:t>
            </a:r>
            <a:r>
              <a:rPr lang="cs-CZ" dirty="0" err="1"/>
              <a:t>eu</a:t>
            </a:r>
            <a:r>
              <a:rPr lang="cs-CZ" dirty="0"/>
              <a:t> </a:t>
            </a:r>
            <a:r>
              <a:rPr lang="cs-CZ" dirty="0" err="1"/>
              <a:t>fugiat</a:t>
            </a:r>
            <a:r>
              <a:rPr lang="cs-CZ" dirty="0"/>
              <a:t> </a:t>
            </a:r>
            <a:r>
              <a:rPr lang="cs-CZ" dirty="0" err="1"/>
              <a:t>nulla</a:t>
            </a:r>
            <a:r>
              <a:rPr lang="cs-CZ" dirty="0"/>
              <a:t> </a:t>
            </a:r>
            <a:r>
              <a:rPr lang="cs-CZ" dirty="0" err="1"/>
              <a:t>pariatur</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ex </a:t>
            </a:r>
            <a:r>
              <a:rPr lang="cs-CZ" dirty="0" err="1"/>
              <a:t>ea</a:t>
            </a:r>
            <a:r>
              <a:rPr lang="cs-CZ" dirty="0"/>
              <a:t> </a:t>
            </a:r>
            <a:r>
              <a:rPr lang="cs-CZ" dirty="0" err="1"/>
              <a:t>commodo</a:t>
            </a:r>
            <a:r>
              <a:rPr lang="cs-CZ" dirty="0"/>
              <a:t> </a:t>
            </a:r>
            <a:r>
              <a:rPr lang="cs-CZ" dirty="0" err="1"/>
              <a:t>consequat</a:t>
            </a:r>
            <a:r>
              <a:rPr lang="cs-CZ" dirty="0"/>
              <a:t> </a:t>
            </a:r>
            <a:r>
              <a:rPr lang="cs-CZ" dirty="0" err="1"/>
              <a:t>duis</a:t>
            </a:r>
            <a:r>
              <a:rPr lang="cs-CZ" dirty="0"/>
              <a:t> aut</a:t>
            </a:r>
          </a:p>
        </p:txBody>
      </p:sp>
      <p:sp>
        <p:nvSpPr>
          <p:cNvPr id="13" name="Zástupný symbol obrázku 12">
            <a:extLst>
              <a:ext uri="{FF2B5EF4-FFF2-40B4-BE49-F238E27FC236}">
                <a16:creationId xmlns="" xmlns:a16="http://schemas.microsoft.com/office/drawing/2014/main" id="{89708A3C-369D-41F0-85D0-20169D062EB8}"/>
              </a:ext>
            </a:extLst>
          </p:cNvPr>
          <p:cNvSpPr>
            <a:spLocks noGrp="1"/>
          </p:cNvSpPr>
          <p:nvPr>
            <p:ph type="pic" sz="quarter" idx="16"/>
          </p:nvPr>
        </p:nvSpPr>
        <p:spPr/>
      </p:sp>
      <p:sp>
        <p:nvSpPr>
          <p:cNvPr id="14" name="Zástupný symbol obrázku 13">
            <a:extLst>
              <a:ext uri="{FF2B5EF4-FFF2-40B4-BE49-F238E27FC236}">
                <a16:creationId xmlns="" xmlns:a16="http://schemas.microsoft.com/office/drawing/2014/main" id="{B364FE01-797A-4CFE-B25C-5582A90EB8A8}"/>
              </a:ext>
            </a:extLst>
          </p:cNvPr>
          <p:cNvSpPr>
            <a:spLocks noGrp="1"/>
          </p:cNvSpPr>
          <p:nvPr>
            <p:ph type="pic" sz="quarter" idx="17"/>
          </p:nvPr>
        </p:nvSpPr>
        <p:spPr/>
      </p:sp>
    </p:spTree>
    <p:extLst>
      <p:ext uri="{BB962C8B-B14F-4D97-AF65-F5344CB8AC3E}">
        <p14:creationId xmlns:p14="http://schemas.microsoft.com/office/powerpoint/2010/main" val="254808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obrázku 6">
            <a:extLst>
              <a:ext uri="{FF2B5EF4-FFF2-40B4-BE49-F238E27FC236}">
                <a16:creationId xmlns="" xmlns:a16="http://schemas.microsoft.com/office/drawing/2014/main" id="{1734171B-A3E9-43D3-864F-D8F27BC626FE}"/>
              </a:ext>
            </a:extLst>
          </p:cNvPr>
          <p:cNvSpPr>
            <a:spLocks noGrp="1"/>
          </p:cNvSpPr>
          <p:nvPr>
            <p:ph type="pic" sz="quarter" idx="16"/>
          </p:nvPr>
        </p:nvSpPr>
        <p:spPr/>
      </p:sp>
      <p:sp>
        <p:nvSpPr>
          <p:cNvPr id="2" name="Nadpis 1">
            <a:extLst>
              <a:ext uri="{FF2B5EF4-FFF2-40B4-BE49-F238E27FC236}">
                <a16:creationId xmlns="" xmlns:a16="http://schemas.microsoft.com/office/drawing/2014/main" id="{0DE5B876-3939-4ADB-AEE8-8BBBC1D21F87}"/>
              </a:ext>
            </a:extLst>
          </p:cNvPr>
          <p:cNvSpPr>
            <a:spLocks noGrp="1"/>
          </p:cNvSpPr>
          <p:nvPr>
            <p:ph type="title"/>
          </p:nvPr>
        </p:nvSpPr>
        <p:spPr/>
        <p:txBody>
          <a:bodyPr/>
          <a:lstStyle/>
          <a:p>
            <a:r>
              <a:rPr lang="cs-CZ" dirty="0" err="1"/>
              <a:t>title</a:t>
            </a:r>
            <a:endParaRPr lang="cs-CZ" dirty="0"/>
          </a:p>
        </p:txBody>
      </p:sp>
      <p:sp>
        <p:nvSpPr>
          <p:cNvPr id="4" name="Zástupný symbol pro číslo snímku 3">
            <a:extLst>
              <a:ext uri="{FF2B5EF4-FFF2-40B4-BE49-F238E27FC236}">
                <a16:creationId xmlns="" xmlns:a16="http://schemas.microsoft.com/office/drawing/2014/main" id="{BF96F089-634C-422B-9BD3-D4A4E2039154}"/>
              </a:ext>
            </a:extLst>
          </p:cNvPr>
          <p:cNvSpPr>
            <a:spLocks noGrp="1"/>
          </p:cNvSpPr>
          <p:nvPr>
            <p:ph type="sldNum" sz="quarter" idx="12"/>
          </p:nvPr>
        </p:nvSpPr>
        <p:spPr/>
        <p:txBody>
          <a:bodyPr/>
          <a:lstStyle/>
          <a:p>
            <a:fld id="{17C1C425-A46E-4EA8-9356-FEC7820B5616}" type="slidenum">
              <a:rPr lang="cs-CZ" smtClean="0"/>
              <a:pPr/>
              <a:t>12</a:t>
            </a:fld>
            <a:endParaRPr lang="cs-CZ"/>
          </a:p>
        </p:txBody>
      </p:sp>
      <p:sp>
        <p:nvSpPr>
          <p:cNvPr id="5" name="Zástupný text 4">
            <a:extLst>
              <a:ext uri="{FF2B5EF4-FFF2-40B4-BE49-F238E27FC236}">
                <a16:creationId xmlns="" xmlns:a16="http://schemas.microsoft.com/office/drawing/2014/main" id="{B238DB54-EAAF-45FD-86FE-D9FC9A9455BC}"/>
              </a:ext>
            </a:extLst>
          </p:cNvPr>
          <p:cNvSpPr>
            <a:spLocks noGrp="1"/>
          </p:cNvSpPr>
          <p:nvPr>
            <p:ph type="body" sz="quarter" idx="14"/>
          </p:nvPr>
        </p:nvSpPr>
        <p:spPr/>
        <p:txBody>
          <a:bodyPr>
            <a:normAutofit/>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endParaRPr lang="cs-CZ" dirty="0"/>
          </a:p>
        </p:txBody>
      </p:sp>
      <p:sp>
        <p:nvSpPr>
          <p:cNvPr id="6" name="Zástupný text 5">
            <a:extLst>
              <a:ext uri="{FF2B5EF4-FFF2-40B4-BE49-F238E27FC236}">
                <a16:creationId xmlns="" xmlns:a16="http://schemas.microsoft.com/office/drawing/2014/main" id="{F7F04B9B-A5EB-43D2-8166-BD63CFD67AA0}"/>
              </a:ext>
            </a:extLst>
          </p:cNvPr>
          <p:cNvSpPr>
            <a:spLocks noGrp="1"/>
          </p:cNvSpPr>
          <p:nvPr>
            <p:ph type="body" sz="quarter" idx="15"/>
          </p:nvPr>
        </p:nvSpPr>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a:t>
            </a:r>
            <a:r>
              <a:rPr lang="cs-CZ" dirty="0" err="1"/>
              <a:t>exea</a:t>
            </a:r>
            <a:r>
              <a:rPr lang="cs-CZ" dirty="0"/>
              <a:t> </a:t>
            </a:r>
            <a:r>
              <a:rPr lang="cs-CZ" dirty="0" err="1"/>
              <a:t>commodo</a:t>
            </a:r>
            <a:r>
              <a:rPr lang="cs-CZ" dirty="0"/>
              <a:t> </a:t>
            </a:r>
            <a:r>
              <a:rPr lang="cs-CZ" dirty="0" err="1"/>
              <a:t>consequat</a:t>
            </a:r>
            <a:r>
              <a:rPr lang="cs-CZ" dirty="0"/>
              <a:t> </a:t>
            </a:r>
            <a:r>
              <a:rPr lang="cs-CZ" dirty="0" err="1"/>
              <a:t>duis</a:t>
            </a:r>
            <a:r>
              <a:rPr lang="cs-CZ" dirty="0"/>
              <a:t> aute </a:t>
            </a:r>
          </a:p>
          <a:p>
            <a:r>
              <a:rPr lang="cs-CZ" dirty="0" err="1"/>
              <a:t>irure</a:t>
            </a:r>
            <a:r>
              <a:rPr lang="cs-CZ" dirty="0"/>
              <a:t> </a:t>
            </a:r>
            <a:r>
              <a:rPr lang="cs-CZ" dirty="0" err="1"/>
              <a:t>dolor</a:t>
            </a:r>
            <a:r>
              <a:rPr lang="cs-CZ" dirty="0"/>
              <a:t> in </a:t>
            </a:r>
            <a:r>
              <a:rPr lang="cs-CZ" dirty="0" err="1"/>
              <a:t>reprehenderit</a:t>
            </a:r>
            <a:r>
              <a:rPr lang="cs-CZ" dirty="0"/>
              <a:t> in </a:t>
            </a:r>
            <a:r>
              <a:rPr lang="cs-CZ" dirty="0" err="1"/>
              <a:t>voluptate</a:t>
            </a:r>
            <a:r>
              <a:rPr lang="cs-CZ" dirty="0"/>
              <a:t> </a:t>
            </a:r>
            <a:r>
              <a:rPr lang="cs-CZ" dirty="0" err="1"/>
              <a:t>velit</a:t>
            </a:r>
            <a:r>
              <a:rPr lang="cs-CZ" dirty="0"/>
              <a:t> </a:t>
            </a:r>
            <a:r>
              <a:rPr lang="cs-CZ" dirty="0" err="1"/>
              <a:t>esse</a:t>
            </a:r>
            <a:r>
              <a:rPr lang="cs-CZ" dirty="0"/>
              <a:t> </a:t>
            </a:r>
            <a:r>
              <a:rPr lang="cs-CZ" dirty="0" err="1"/>
              <a:t>cillum</a:t>
            </a:r>
            <a:r>
              <a:rPr lang="cs-CZ" dirty="0"/>
              <a:t> </a:t>
            </a:r>
            <a:r>
              <a:rPr lang="cs-CZ" dirty="0" err="1"/>
              <a:t>dolore</a:t>
            </a:r>
            <a:r>
              <a:rPr lang="cs-CZ" dirty="0"/>
              <a:t> </a:t>
            </a:r>
            <a:r>
              <a:rPr lang="cs-CZ" dirty="0" err="1"/>
              <a:t>eu</a:t>
            </a:r>
            <a:r>
              <a:rPr lang="cs-CZ" dirty="0"/>
              <a:t> </a:t>
            </a:r>
            <a:r>
              <a:rPr lang="cs-CZ" dirty="0" err="1"/>
              <a:t>fugiat</a:t>
            </a:r>
            <a:r>
              <a:rPr lang="cs-CZ" dirty="0"/>
              <a:t> </a:t>
            </a:r>
            <a:r>
              <a:rPr lang="cs-CZ" dirty="0" err="1"/>
              <a:t>nulla</a:t>
            </a:r>
            <a:r>
              <a:rPr lang="cs-CZ" dirty="0"/>
              <a:t> </a:t>
            </a:r>
            <a:r>
              <a:rPr lang="cs-CZ" dirty="0" err="1"/>
              <a:t>pariatur</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ex </a:t>
            </a:r>
            <a:r>
              <a:rPr lang="cs-CZ" dirty="0" err="1"/>
              <a:t>ea</a:t>
            </a:r>
            <a:r>
              <a:rPr lang="cs-CZ" dirty="0"/>
              <a:t> </a:t>
            </a:r>
            <a:r>
              <a:rPr lang="cs-CZ" dirty="0" err="1"/>
              <a:t>commodo</a:t>
            </a:r>
            <a:r>
              <a:rPr lang="cs-CZ" dirty="0"/>
              <a:t> </a:t>
            </a:r>
            <a:r>
              <a:rPr lang="cs-CZ" dirty="0" err="1"/>
              <a:t>consequat</a:t>
            </a:r>
            <a:r>
              <a:rPr lang="cs-CZ" dirty="0"/>
              <a:t> </a:t>
            </a:r>
            <a:r>
              <a:rPr lang="cs-CZ" dirty="0" err="1"/>
              <a:t>duis</a:t>
            </a:r>
            <a:r>
              <a:rPr lang="cs-CZ" dirty="0"/>
              <a:t> aut</a:t>
            </a:r>
          </a:p>
        </p:txBody>
      </p:sp>
    </p:spTree>
    <p:extLst>
      <p:ext uri="{BB962C8B-B14F-4D97-AF65-F5344CB8AC3E}">
        <p14:creationId xmlns:p14="http://schemas.microsoft.com/office/powerpoint/2010/main" val="94284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 xmlns:a16="http://schemas.microsoft.com/office/drawing/2014/main" id="{BF96F089-634C-422B-9BD3-D4A4E2039154}"/>
              </a:ext>
            </a:extLst>
          </p:cNvPr>
          <p:cNvSpPr>
            <a:spLocks noGrp="1"/>
          </p:cNvSpPr>
          <p:nvPr>
            <p:ph type="sldNum" sz="quarter" idx="12"/>
          </p:nvPr>
        </p:nvSpPr>
        <p:spPr/>
        <p:txBody>
          <a:bodyPr/>
          <a:lstStyle/>
          <a:p>
            <a:fld id="{17C1C425-A46E-4EA8-9356-FEC7820B5616}" type="slidenum">
              <a:rPr lang="cs-CZ" smtClean="0"/>
              <a:pPr/>
              <a:t>13</a:t>
            </a:fld>
            <a:endParaRPr lang="cs-CZ"/>
          </a:p>
        </p:txBody>
      </p:sp>
      <p:sp>
        <p:nvSpPr>
          <p:cNvPr id="5" name="Zástupný text 4">
            <a:extLst>
              <a:ext uri="{FF2B5EF4-FFF2-40B4-BE49-F238E27FC236}">
                <a16:creationId xmlns="" xmlns:a16="http://schemas.microsoft.com/office/drawing/2014/main" id="{B238DB54-EAAF-45FD-86FE-D9FC9A9455BC}"/>
              </a:ext>
            </a:extLst>
          </p:cNvPr>
          <p:cNvSpPr>
            <a:spLocks noGrp="1"/>
          </p:cNvSpPr>
          <p:nvPr>
            <p:ph type="body" sz="quarter" idx="14"/>
          </p:nvPr>
        </p:nvSpPr>
        <p:spPr/>
        <p:txBody>
          <a:bodyPr>
            <a:normAutofit/>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a:t>
            </a:r>
          </a:p>
        </p:txBody>
      </p:sp>
      <p:sp>
        <p:nvSpPr>
          <p:cNvPr id="6" name="Zástupný text 5">
            <a:extLst>
              <a:ext uri="{FF2B5EF4-FFF2-40B4-BE49-F238E27FC236}">
                <a16:creationId xmlns="" xmlns:a16="http://schemas.microsoft.com/office/drawing/2014/main" id="{F7F04B9B-A5EB-43D2-8166-BD63CFD67AA0}"/>
              </a:ext>
            </a:extLst>
          </p:cNvPr>
          <p:cNvSpPr>
            <a:spLocks noGrp="1"/>
          </p:cNvSpPr>
          <p:nvPr>
            <p:ph type="body" sz="quarter" idx="15"/>
          </p:nvPr>
        </p:nvSpPr>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a:t>
            </a:r>
            <a:r>
              <a:rPr lang="cs-CZ" dirty="0" err="1"/>
              <a:t>exea</a:t>
            </a:r>
            <a:r>
              <a:rPr lang="cs-CZ" dirty="0"/>
              <a:t> </a:t>
            </a:r>
            <a:r>
              <a:rPr lang="cs-CZ" dirty="0" err="1"/>
              <a:t>commodo</a:t>
            </a:r>
            <a:r>
              <a:rPr lang="cs-CZ" dirty="0"/>
              <a:t> </a:t>
            </a:r>
            <a:r>
              <a:rPr lang="cs-CZ" dirty="0" err="1"/>
              <a:t>consequat</a:t>
            </a:r>
            <a:r>
              <a:rPr lang="cs-CZ" dirty="0"/>
              <a:t> </a:t>
            </a:r>
            <a:r>
              <a:rPr lang="cs-CZ" dirty="0" err="1"/>
              <a:t>duis</a:t>
            </a:r>
            <a:r>
              <a:rPr lang="cs-CZ" dirty="0"/>
              <a:t> aute </a:t>
            </a:r>
          </a:p>
          <a:p>
            <a:r>
              <a:rPr lang="cs-CZ" dirty="0" err="1"/>
              <a:t>irure</a:t>
            </a:r>
            <a:r>
              <a:rPr lang="cs-CZ" dirty="0"/>
              <a:t> </a:t>
            </a:r>
            <a:r>
              <a:rPr lang="cs-CZ" dirty="0" err="1"/>
              <a:t>dolor</a:t>
            </a:r>
            <a:r>
              <a:rPr lang="cs-CZ" dirty="0"/>
              <a:t> in </a:t>
            </a:r>
            <a:r>
              <a:rPr lang="cs-CZ" dirty="0" err="1"/>
              <a:t>reprehenderit</a:t>
            </a:r>
            <a:r>
              <a:rPr lang="cs-CZ" dirty="0"/>
              <a:t> in </a:t>
            </a:r>
            <a:r>
              <a:rPr lang="cs-CZ" dirty="0" err="1"/>
              <a:t>voluptate</a:t>
            </a:r>
            <a:r>
              <a:rPr lang="cs-CZ" dirty="0"/>
              <a:t> </a:t>
            </a:r>
            <a:r>
              <a:rPr lang="cs-CZ" dirty="0" err="1"/>
              <a:t>velit</a:t>
            </a:r>
            <a:r>
              <a:rPr lang="cs-CZ" dirty="0"/>
              <a:t> </a:t>
            </a:r>
            <a:r>
              <a:rPr lang="cs-CZ" dirty="0" err="1"/>
              <a:t>esse</a:t>
            </a:r>
            <a:r>
              <a:rPr lang="cs-CZ" dirty="0"/>
              <a:t> </a:t>
            </a:r>
            <a:r>
              <a:rPr lang="cs-CZ" dirty="0" err="1"/>
              <a:t>cillum</a:t>
            </a:r>
            <a:r>
              <a:rPr lang="cs-CZ" dirty="0"/>
              <a:t> </a:t>
            </a:r>
            <a:r>
              <a:rPr lang="cs-CZ" dirty="0" err="1"/>
              <a:t>dolore</a:t>
            </a:r>
            <a:r>
              <a:rPr lang="cs-CZ" dirty="0"/>
              <a:t> </a:t>
            </a:r>
            <a:r>
              <a:rPr lang="cs-CZ" dirty="0" err="1"/>
              <a:t>eu</a:t>
            </a:r>
            <a:r>
              <a:rPr lang="cs-CZ" dirty="0"/>
              <a:t> </a:t>
            </a:r>
            <a:r>
              <a:rPr lang="cs-CZ" dirty="0" err="1"/>
              <a:t>fugiat</a:t>
            </a:r>
            <a:r>
              <a:rPr lang="cs-CZ" dirty="0"/>
              <a:t> </a:t>
            </a:r>
            <a:r>
              <a:rPr lang="cs-CZ" dirty="0" err="1"/>
              <a:t>nulla</a:t>
            </a:r>
            <a:r>
              <a:rPr lang="cs-CZ" dirty="0"/>
              <a:t> </a:t>
            </a:r>
            <a:r>
              <a:rPr lang="cs-CZ" dirty="0" err="1"/>
              <a:t>pariatur</a:t>
            </a:r>
            <a:endParaRPr lang="cs-CZ" dirty="0"/>
          </a:p>
          <a:p>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ex </a:t>
            </a:r>
            <a:r>
              <a:rPr lang="cs-CZ" dirty="0" err="1"/>
              <a:t>ea</a:t>
            </a:r>
            <a:r>
              <a:rPr lang="cs-CZ" dirty="0"/>
              <a:t> </a:t>
            </a:r>
            <a:r>
              <a:rPr lang="cs-CZ" dirty="0" err="1"/>
              <a:t>commodo</a:t>
            </a:r>
            <a:r>
              <a:rPr lang="cs-CZ" dirty="0"/>
              <a:t> </a:t>
            </a:r>
            <a:r>
              <a:rPr lang="cs-CZ" dirty="0" err="1"/>
              <a:t>consequat</a:t>
            </a:r>
            <a:r>
              <a:rPr lang="cs-CZ" dirty="0"/>
              <a:t> </a:t>
            </a:r>
            <a:r>
              <a:rPr lang="cs-CZ" dirty="0" err="1"/>
              <a:t>duis</a:t>
            </a:r>
            <a:r>
              <a:rPr lang="cs-CZ" dirty="0"/>
              <a:t> aut</a:t>
            </a:r>
          </a:p>
        </p:txBody>
      </p:sp>
      <p:sp>
        <p:nvSpPr>
          <p:cNvPr id="2" name="Nadpis 1">
            <a:extLst>
              <a:ext uri="{FF2B5EF4-FFF2-40B4-BE49-F238E27FC236}">
                <a16:creationId xmlns="" xmlns:a16="http://schemas.microsoft.com/office/drawing/2014/main" id="{0DE5B876-3939-4ADB-AEE8-8BBBC1D21F87}"/>
              </a:ext>
            </a:extLst>
          </p:cNvPr>
          <p:cNvSpPr>
            <a:spLocks noGrp="1"/>
          </p:cNvSpPr>
          <p:nvPr>
            <p:ph type="title"/>
          </p:nvPr>
        </p:nvSpPr>
        <p:spPr/>
        <p:txBody>
          <a:bodyPr/>
          <a:lstStyle/>
          <a:p>
            <a:r>
              <a:rPr lang="cs-CZ" dirty="0" err="1"/>
              <a:t>title</a:t>
            </a:r>
            <a:endParaRPr lang="cs-CZ" dirty="0"/>
          </a:p>
        </p:txBody>
      </p:sp>
    </p:spTree>
    <p:extLst>
      <p:ext uri="{BB962C8B-B14F-4D97-AF65-F5344CB8AC3E}">
        <p14:creationId xmlns:p14="http://schemas.microsoft.com/office/powerpoint/2010/main" val="3009528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2C0DD0C-6959-4373-83F4-F376EB0BB1DC}"/>
              </a:ext>
            </a:extLst>
          </p:cNvPr>
          <p:cNvSpPr>
            <a:spLocks noGrp="1"/>
          </p:cNvSpPr>
          <p:nvPr>
            <p:ph type="title"/>
          </p:nvPr>
        </p:nvSpPr>
        <p:spPr/>
        <p:txBody>
          <a:bodyPr/>
          <a:lstStyle/>
          <a:p>
            <a:r>
              <a:rPr lang="cs-CZ" dirty="0" err="1"/>
              <a:t>hightlights</a:t>
            </a:r>
            <a:endParaRPr lang="cs-CZ" dirty="0"/>
          </a:p>
        </p:txBody>
      </p:sp>
      <p:sp>
        <p:nvSpPr>
          <p:cNvPr id="4" name="Zástupný symbol pro číslo snímku 3">
            <a:extLst>
              <a:ext uri="{FF2B5EF4-FFF2-40B4-BE49-F238E27FC236}">
                <a16:creationId xmlns="" xmlns:a16="http://schemas.microsoft.com/office/drawing/2014/main" id="{D4E50EC5-A318-40C5-B496-C2690B669BDA}"/>
              </a:ext>
            </a:extLst>
          </p:cNvPr>
          <p:cNvSpPr>
            <a:spLocks noGrp="1"/>
          </p:cNvSpPr>
          <p:nvPr>
            <p:ph type="sldNum" sz="quarter" idx="12"/>
          </p:nvPr>
        </p:nvSpPr>
        <p:spPr/>
        <p:txBody>
          <a:bodyPr/>
          <a:lstStyle/>
          <a:p>
            <a:fld id="{17C1C425-A46E-4EA8-9356-FEC7820B5616}" type="slidenum">
              <a:rPr lang="cs-CZ" smtClean="0"/>
              <a:t>14</a:t>
            </a:fld>
            <a:endParaRPr lang="cs-CZ"/>
          </a:p>
        </p:txBody>
      </p:sp>
      <p:sp>
        <p:nvSpPr>
          <p:cNvPr id="5" name="Zástupný symbol obrázku 4">
            <a:extLst>
              <a:ext uri="{FF2B5EF4-FFF2-40B4-BE49-F238E27FC236}">
                <a16:creationId xmlns="" xmlns:a16="http://schemas.microsoft.com/office/drawing/2014/main" id="{F0B52E66-ACF1-4603-8F66-01FA44E84B83}"/>
              </a:ext>
            </a:extLst>
          </p:cNvPr>
          <p:cNvSpPr>
            <a:spLocks noGrp="1"/>
          </p:cNvSpPr>
          <p:nvPr>
            <p:ph type="pic" sz="quarter" idx="13"/>
          </p:nvPr>
        </p:nvSpPr>
        <p:spPr/>
      </p:sp>
      <p:sp>
        <p:nvSpPr>
          <p:cNvPr id="6" name="Zástupný text 5">
            <a:extLst>
              <a:ext uri="{FF2B5EF4-FFF2-40B4-BE49-F238E27FC236}">
                <a16:creationId xmlns="" xmlns:a16="http://schemas.microsoft.com/office/drawing/2014/main" id="{ACEAE5E0-F3E1-4BF5-9770-FE8BD7F76D36}"/>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a:t>
            </a:r>
            <a:endParaRPr lang="en-US" dirty="0"/>
          </a:p>
        </p:txBody>
      </p:sp>
      <p:sp>
        <p:nvSpPr>
          <p:cNvPr id="7" name="Zástupný text 6">
            <a:extLst>
              <a:ext uri="{FF2B5EF4-FFF2-40B4-BE49-F238E27FC236}">
                <a16:creationId xmlns="" xmlns:a16="http://schemas.microsoft.com/office/drawing/2014/main" id="{CB2B65F3-6FFE-4788-8049-52FA665936C3}"/>
              </a:ext>
            </a:extLst>
          </p:cNvPr>
          <p:cNvSpPr>
            <a:spLocks noGrp="1"/>
          </p:cNvSpPr>
          <p:nvPr>
            <p:ph type="body" sz="quarter" idx="15"/>
          </p:nvPr>
        </p:nvSpPr>
        <p:spPr/>
        <p:txBody>
          <a:bodyPr>
            <a:normAutofit/>
          </a:bodyPr>
          <a:lstStyle/>
          <a:p>
            <a:r>
              <a:rPr lang="en-US" dirty="0"/>
              <a:t>Absolutely no impact on aroma and flavor</a:t>
            </a:r>
          </a:p>
          <a:p>
            <a:r>
              <a:rPr lang="en-US" dirty="0"/>
              <a:t>100% recyclable</a:t>
            </a:r>
          </a:p>
          <a:p>
            <a:r>
              <a:rPr lang="en-US" dirty="0"/>
              <a:t>Amazing customization and design options</a:t>
            </a:r>
          </a:p>
          <a:p>
            <a:r>
              <a:rPr lang="en-US" dirty="0"/>
              <a:t>Makes the product unforgettable</a:t>
            </a:r>
          </a:p>
          <a:p>
            <a:r>
              <a:rPr lang="en-US" dirty="0"/>
              <a:t>Stable conditions after bottling</a:t>
            </a:r>
          </a:p>
          <a:p>
            <a:r>
              <a:rPr lang="en-US" dirty="0"/>
              <a:t>Easy opening and closing of the bottle</a:t>
            </a:r>
          </a:p>
          <a:p>
            <a:pPr marL="0" indent="0">
              <a:buNone/>
            </a:pPr>
            <a:endParaRPr lang="en-US" dirty="0"/>
          </a:p>
        </p:txBody>
      </p:sp>
    </p:spTree>
    <p:extLst>
      <p:ext uri="{BB962C8B-B14F-4D97-AF65-F5344CB8AC3E}">
        <p14:creationId xmlns:p14="http://schemas.microsoft.com/office/powerpoint/2010/main" val="667859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2C0DD0C-6959-4373-83F4-F376EB0BB1DC}"/>
              </a:ext>
            </a:extLst>
          </p:cNvPr>
          <p:cNvSpPr>
            <a:spLocks noGrp="1"/>
          </p:cNvSpPr>
          <p:nvPr>
            <p:ph type="title"/>
          </p:nvPr>
        </p:nvSpPr>
        <p:spPr/>
        <p:txBody>
          <a:bodyPr/>
          <a:lstStyle/>
          <a:p>
            <a:r>
              <a:rPr lang="cs-CZ" dirty="0" err="1"/>
              <a:t>hightlights</a:t>
            </a:r>
            <a:endParaRPr lang="cs-CZ" dirty="0"/>
          </a:p>
        </p:txBody>
      </p:sp>
      <p:sp>
        <p:nvSpPr>
          <p:cNvPr id="4" name="Zástupný symbol pro číslo snímku 3">
            <a:extLst>
              <a:ext uri="{FF2B5EF4-FFF2-40B4-BE49-F238E27FC236}">
                <a16:creationId xmlns="" xmlns:a16="http://schemas.microsoft.com/office/drawing/2014/main" id="{D4E50EC5-A318-40C5-B496-C2690B669BDA}"/>
              </a:ext>
            </a:extLst>
          </p:cNvPr>
          <p:cNvSpPr>
            <a:spLocks noGrp="1"/>
          </p:cNvSpPr>
          <p:nvPr>
            <p:ph type="sldNum" sz="quarter" idx="12"/>
          </p:nvPr>
        </p:nvSpPr>
        <p:spPr/>
        <p:txBody>
          <a:bodyPr/>
          <a:lstStyle/>
          <a:p>
            <a:fld id="{17C1C425-A46E-4EA8-9356-FEC7820B5616}" type="slidenum">
              <a:rPr lang="cs-CZ" smtClean="0"/>
              <a:t>15</a:t>
            </a:fld>
            <a:endParaRPr lang="cs-CZ"/>
          </a:p>
        </p:txBody>
      </p:sp>
      <p:sp>
        <p:nvSpPr>
          <p:cNvPr id="6" name="Zástupný text 5">
            <a:extLst>
              <a:ext uri="{FF2B5EF4-FFF2-40B4-BE49-F238E27FC236}">
                <a16:creationId xmlns="" xmlns:a16="http://schemas.microsoft.com/office/drawing/2014/main" id="{ACEAE5E0-F3E1-4BF5-9770-FE8BD7F76D36}"/>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a:t>
            </a:r>
            <a:endParaRPr lang="en-US" dirty="0"/>
          </a:p>
        </p:txBody>
      </p:sp>
      <p:sp>
        <p:nvSpPr>
          <p:cNvPr id="7" name="Zástupný text 6">
            <a:extLst>
              <a:ext uri="{FF2B5EF4-FFF2-40B4-BE49-F238E27FC236}">
                <a16:creationId xmlns="" xmlns:a16="http://schemas.microsoft.com/office/drawing/2014/main" id="{CB2B65F3-6FFE-4788-8049-52FA665936C3}"/>
              </a:ext>
            </a:extLst>
          </p:cNvPr>
          <p:cNvSpPr>
            <a:spLocks noGrp="1"/>
          </p:cNvSpPr>
          <p:nvPr>
            <p:ph type="body" sz="quarter" idx="15"/>
          </p:nvPr>
        </p:nvSpPr>
        <p:spPr/>
        <p:txBody>
          <a:bodyPr>
            <a:normAutofit lnSpcReduction="10000"/>
          </a:bodyPr>
          <a:lstStyle/>
          <a:p>
            <a:r>
              <a:rPr lang="en-US" dirty="0"/>
              <a:t>Absolutely no impact on aroma and flavor</a:t>
            </a:r>
          </a:p>
          <a:p>
            <a:r>
              <a:rPr lang="en-US" dirty="0"/>
              <a:t>100% recyclable</a:t>
            </a:r>
          </a:p>
          <a:p>
            <a:r>
              <a:rPr lang="en-US" dirty="0"/>
              <a:t>Amazing customization and design options</a:t>
            </a:r>
          </a:p>
          <a:p>
            <a:r>
              <a:rPr lang="en-US" dirty="0"/>
              <a:t>Makes the product unforgettable</a:t>
            </a:r>
          </a:p>
          <a:p>
            <a:r>
              <a:rPr lang="en-US" dirty="0"/>
              <a:t>Stable conditions after bottling</a:t>
            </a:r>
          </a:p>
          <a:p>
            <a:r>
              <a:rPr lang="en-US" dirty="0"/>
              <a:t>Easy opening and closing of the bottle</a:t>
            </a:r>
          </a:p>
          <a:p>
            <a:pPr marL="0" indent="0">
              <a:buNone/>
            </a:pPr>
            <a:endParaRPr lang="en-US" dirty="0"/>
          </a:p>
        </p:txBody>
      </p:sp>
      <p:sp>
        <p:nvSpPr>
          <p:cNvPr id="8" name="Zástupný symbol obrázku 7">
            <a:extLst>
              <a:ext uri="{FF2B5EF4-FFF2-40B4-BE49-F238E27FC236}">
                <a16:creationId xmlns="" xmlns:a16="http://schemas.microsoft.com/office/drawing/2014/main" id="{DACE6C25-B187-4AA6-83E8-8F1B81BC0DA2}"/>
              </a:ext>
            </a:extLst>
          </p:cNvPr>
          <p:cNvSpPr>
            <a:spLocks noGrp="1"/>
          </p:cNvSpPr>
          <p:nvPr>
            <p:ph type="pic" sz="quarter" idx="16"/>
          </p:nvPr>
        </p:nvSpPr>
        <p:spPr/>
      </p:sp>
    </p:spTree>
    <p:extLst>
      <p:ext uri="{BB962C8B-B14F-4D97-AF65-F5344CB8AC3E}">
        <p14:creationId xmlns:p14="http://schemas.microsoft.com/office/powerpoint/2010/main" val="2873552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C0FB878-4B00-4D4E-8BE6-F6FCCCE3FBFB}"/>
              </a:ext>
            </a:extLst>
          </p:cNvPr>
          <p:cNvSpPr>
            <a:spLocks noGrp="1"/>
          </p:cNvSpPr>
          <p:nvPr>
            <p:ph type="title"/>
          </p:nvPr>
        </p:nvSpPr>
        <p:spPr/>
        <p:txBody>
          <a:bodyPr/>
          <a:lstStyle/>
          <a:p>
            <a:r>
              <a:rPr lang="cs-CZ" dirty="0"/>
              <a:t>data</a:t>
            </a:r>
          </a:p>
        </p:txBody>
      </p:sp>
      <p:sp>
        <p:nvSpPr>
          <p:cNvPr id="4" name="Zástupný obsah 3">
            <a:extLst>
              <a:ext uri="{FF2B5EF4-FFF2-40B4-BE49-F238E27FC236}">
                <a16:creationId xmlns="" xmlns:a16="http://schemas.microsoft.com/office/drawing/2014/main" id="{3B7B2955-B528-42CA-8C51-DD7E2322F457}"/>
              </a:ext>
            </a:extLst>
          </p:cNvPr>
          <p:cNvSpPr>
            <a:spLocks noGrp="1"/>
          </p:cNvSpPr>
          <p:nvPr>
            <p:ph sz="half" idx="2"/>
          </p:nvPr>
        </p:nvSpPr>
        <p:spPr>
          <a:xfrm>
            <a:off x="6428782" y="2539999"/>
            <a:ext cx="4668436" cy="3636963"/>
          </a:xfrm>
        </p:spPr>
        <p:txBody>
          <a:bodyPr/>
          <a:lstStyle/>
          <a:p>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p>
          <a:p>
            <a:r>
              <a:rPr lang="cs-CZ" dirty="0"/>
              <a:t>Sed </a:t>
            </a:r>
            <a:r>
              <a:rPr lang="cs-CZ" dirty="0" err="1"/>
              <a:t>ut</a:t>
            </a:r>
            <a:r>
              <a:rPr lang="cs-CZ" dirty="0"/>
              <a:t> </a:t>
            </a:r>
            <a:r>
              <a:rPr lang="cs-CZ" dirty="0" err="1"/>
              <a:t>perspiciatis</a:t>
            </a:r>
            <a:r>
              <a:rPr lang="cs-CZ" dirty="0"/>
              <a:t> </a:t>
            </a:r>
            <a:r>
              <a:rPr lang="cs-CZ" dirty="0" err="1"/>
              <a:t>unde</a:t>
            </a:r>
            <a:r>
              <a:rPr lang="cs-CZ" dirty="0"/>
              <a:t> </a:t>
            </a:r>
            <a:r>
              <a:rPr lang="cs-CZ" dirty="0" err="1"/>
              <a:t>omnis</a:t>
            </a:r>
            <a:r>
              <a:rPr lang="cs-CZ" dirty="0"/>
              <a:t> </a:t>
            </a:r>
            <a:r>
              <a:rPr lang="cs-CZ" dirty="0" err="1"/>
              <a:t>iste</a:t>
            </a:r>
            <a:r>
              <a:rPr lang="cs-CZ" dirty="0"/>
              <a:t> </a:t>
            </a:r>
            <a:r>
              <a:rPr lang="cs-CZ" dirty="0" err="1"/>
              <a:t>natus</a:t>
            </a:r>
            <a:r>
              <a:rPr lang="cs-CZ" dirty="0"/>
              <a:t> </a:t>
            </a:r>
            <a:r>
              <a:rPr lang="cs-CZ" dirty="0" err="1"/>
              <a:t>error</a:t>
            </a:r>
            <a:r>
              <a:rPr lang="cs-CZ" dirty="0"/>
              <a:t> </a:t>
            </a:r>
            <a:r>
              <a:rPr lang="cs-CZ" dirty="0" err="1"/>
              <a:t>sit</a:t>
            </a:r>
            <a:r>
              <a:rPr lang="cs-CZ" dirty="0"/>
              <a:t> </a:t>
            </a:r>
            <a:r>
              <a:rPr lang="cs-CZ" dirty="0" err="1"/>
              <a:t>voluptatem</a:t>
            </a:r>
            <a:r>
              <a:rPr lang="cs-CZ" dirty="0"/>
              <a:t> </a:t>
            </a:r>
            <a:r>
              <a:rPr lang="cs-CZ" dirty="0" err="1"/>
              <a:t>inventore</a:t>
            </a:r>
            <a:r>
              <a:rPr lang="cs-CZ" dirty="0"/>
              <a:t> </a:t>
            </a:r>
            <a:r>
              <a:rPr lang="cs-CZ" dirty="0" err="1"/>
              <a:t>veritatis</a:t>
            </a:r>
            <a:r>
              <a:rPr lang="cs-CZ" dirty="0"/>
              <a:t> et quasi </a:t>
            </a:r>
            <a:r>
              <a:rPr lang="cs-CZ" dirty="0" err="1"/>
              <a:t>architecto</a:t>
            </a:r>
            <a:r>
              <a:rPr lang="cs-CZ" dirty="0"/>
              <a:t> </a:t>
            </a:r>
            <a:r>
              <a:rPr lang="cs-CZ" dirty="0" err="1"/>
              <a:t>beatae</a:t>
            </a:r>
            <a:r>
              <a:rPr lang="cs-CZ" dirty="0"/>
              <a:t> vitae </a:t>
            </a:r>
            <a:r>
              <a:rPr lang="cs-CZ" dirty="0" err="1"/>
              <a:t>dicta</a:t>
            </a:r>
            <a:r>
              <a:rPr lang="cs-CZ" dirty="0"/>
              <a:t> </a:t>
            </a:r>
            <a:r>
              <a:rPr lang="cs-CZ" dirty="0" err="1"/>
              <a:t>sunt</a:t>
            </a:r>
            <a:r>
              <a:rPr lang="cs-CZ" dirty="0"/>
              <a:t> </a:t>
            </a:r>
            <a:r>
              <a:rPr lang="cs-CZ" dirty="0" err="1"/>
              <a:t>explicabo</a:t>
            </a:r>
            <a:r>
              <a:rPr lang="cs-CZ" dirty="0"/>
              <a:t>. </a:t>
            </a:r>
          </a:p>
          <a:p>
            <a:r>
              <a:rPr lang="cs-CZ" dirty="0" err="1"/>
              <a:t>Neque</a:t>
            </a:r>
            <a:r>
              <a:rPr lang="cs-CZ" dirty="0"/>
              <a:t> </a:t>
            </a:r>
            <a:r>
              <a:rPr lang="cs-CZ" dirty="0" err="1"/>
              <a:t>porro</a:t>
            </a:r>
            <a:r>
              <a:rPr lang="cs-CZ" dirty="0"/>
              <a:t> </a:t>
            </a:r>
            <a:r>
              <a:rPr lang="cs-CZ" dirty="0" err="1"/>
              <a:t>quisquam</a:t>
            </a:r>
            <a:r>
              <a:rPr lang="cs-CZ" dirty="0"/>
              <a:t> </a:t>
            </a:r>
            <a:r>
              <a:rPr lang="cs-CZ" dirty="0" err="1"/>
              <a:t>est</a:t>
            </a:r>
            <a:r>
              <a:rPr lang="cs-CZ" dirty="0"/>
              <a:t>, qui </a:t>
            </a:r>
            <a:r>
              <a:rPr lang="cs-CZ" dirty="0" err="1"/>
              <a:t>dolorem</a:t>
            </a:r>
            <a:r>
              <a:rPr lang="cs-CZ" dirty="0"/>
              <a:t> </a:t>
            </a:r>
            <a:r>
              <a:rPr lang="cs-CZ" dirty="0" err="1"/>
              <a:t>ipsum</a:t>
            </a:r>
            <a:r>
              <a:rPr lang="cs-CZ" dirty="0"/>
              <a:t> </a:t>
            </a:r>
            <a:r>
              <a:rPr lang="cs-CZ" dirty="0" err="1"/>
              <a:t>quia</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a:t>
            </a:r>
            <a:r>
              <a:rPr lang="cs-CZ" dirty="0"/>
              <a:t> </a:t>
            </a:r>
            <a:r>
              <a:rPr lang="cs-CZ" dirty="0" err="1"/>
              <a:t>velit</a:t>
            </a:r>
            <a:r>
              <a:rPr lang="cs-CZ" dirty="0"/>
              <a:t>, sed </a:t>
            </a:r>
            <a:r>
              <a:rPr lang="cs-CZ" dirty="0" err="1"/>
              <a:t>ut</a:t>
            </a:r>
            <a:r>
              <a:rPr lang="cs-CZ" dirty="0"/>
              <a:t> </a:t>
            </a:r>
            <a:r>
              <a:rPr lang="cs-CZ" dirty="0" err="1"/>
              <a:t>labore</a:t>
            </a:r>
            <a:r>
              <a:rPr lang="cs-CZ" dirty="0"/>
              <a:t> et </a:t>
            </a:r>
            <a:r>
              <a:rPr lang="cs-CZ" dirty="0" err="1"/>
              <a:t>dolore</a:t>
            </a:r>
            <a:r>
              <a:rPr lang="cs-CZ" dirty="0"/>
              <a:t> </a:t>
            </a:r>
            <a:r>
              <a:rPr lang="cs-CZ" dirty="0" err="1"/>
              <a:t>magnam</a:t>
            </a:r>
            <a:r>
              <a:rPr lang="cs-CZ" dirty="0"/>
              <a:t> </a:t>
            </a:r>
            <a:r>
              <a:rPr lang="cs-CZ" dirty="0" err="1"/>
              <a:t>aliquam</a:t>
            </a:r>
            <a:r>
              <a:rPr lang="cs-CZ" dirty="0"/>
              <a:t> </a:t>
            </a:r>
            <a:r>
              <a:rPr lang="cs-CZ" dirty="0" err="1"/>
              <a:t>quaerat</a:t>
            </a:r>
            <a:r>
              <a:rPr lang="cs-CZ" dirty="0"/>
              <a:t> </a:t>
            </a:r>
            <a:r>
              <a:rPr lang="cs-CZ" dirty="0" err="1"/>
              <a:t>voluptatem</a:t>
            </a:r>
            <a:r>
              <a:rPr lang="cs-CZ" dirty="0"/>
              <a:t>.</a:t>
            </a:r>
          </a:p>
          <a:p>
            <a:endParaRPr lang="cs-CZ" dirty="0"/>
          </a:p>
        </p:txBody>
      </p:sp>
      <p:sp>
        <p:nvSpPr>
          <p:cNvPr id="6" name="Zástupný symbol pro číslo snímku 5">
            <a:extLst>
              <a:ext uri="{FF2B5EF4-FFF2-40B4-BE49-F238E27FC236}">
                <a16:creationId xmlns="" xmlns:a16="http://schemas.microsoft.com/office/drawing/2014/main" id="{1E992FEC-05EB-4931-838D-021AFEF90934}"/>
              </a:ext>
            </a:extLst>
          </p:cNvPr>
          <p:cNvSpPr>
            <a:spLocks noGrp="1"/>
          </p:cNvSpPr>
          <p:nvPr>
            <p:ph type="sldNum" sz="quarter" idx="12"/>
          </p:nvPr>
        </p:nvSpPr>
        <p:spPr/>
        <p:txBody>
          <a:bodyPr/>
          <a:lstStyle/>
          <a:p>
            <a:fld id="{17C1C425-A46E-4EA8-9356-FEC7820B5616}" type="slidenum">
              <a:rPr lang="cs-CZ" smtClean="0"/>
              <a:t>16</a:t>
            </a:fld>
            <a:endParaRPr lang="cs-CZ"/>
          </a:p>
        </p:txBody>
      </p:sp>
      <p:sp>
        <p:nvSpPr>
          <p:cNvPr id="7" name="Zástupný text 6">
            <a:extLst>
              <a:ext uri="{FF2B5EF4-FFF2-40B4-BE49-F238E27FC236}">
                <a16:creationId xmlns="" xmlns:a16="http://schemas.microsoft.com/office/drawing/2014/main" id="{F63F288A-7528-4168-B7BA-8D278B4124E1}"/>
              </a:ext>
            </a:extLst>
          </p:cNvPr>
          <p:cNvSpPr>
            <a:spLocks noGrp="1"/>
          </p:cNvSpPr>
          <p:nvPr>
            <p:ph type="body" sz="quarter" idx="13"/>
          </p:nvPr>
        </p:nvSpPr>
        <p:spPr/>
        <p:txBody>
          <a:bodyPr/>
          <a:lstStyle/>
          <a:p>
            <a:r>
              <a:rPr lang="fr-FR" dirty="0"/>
              <a:t>Excepteur sint occaecat cupidatat non proident sunt in culpa</a:t>
            </a:r>
          </a:p>
        </p:txBody>
      </p:sp>
      <p:graphicFrame>
        <p:nvGraphicFramePr>
          <p:cNvPr id="8" name="2D prstencový graf">
            <a:extLst>
              <a:ext uri="{FF2B5EF4-FFF2-40B4-BE49-F238E27FC236}">
                <a16:creationId xmlns="" xmlns:a16="http://schemas.microsoft.com/office/drawing/2014/main" id="{0CFAE25F-B2EE-45DC-B5C8-3FAEFB08DCCA}"/>
              </a:ext>
            </a:extLst>
          </p:cNvPr>
          <p:cNvGraphicFramePr>
            <a:graphicFrameLocks noGrp="1"/>
          </p:cNvGraphicFramePr>
          <p:nvPr>
            <p:ph sz="half" idx="1"/>
          </p:nvPr>
        </p:nvGraphicFramePr>
        <p:xfrm>
          <a:off x="1095375" y="1825625"/>
          <a:ext cx="46672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7238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C0FB878-4B00-4D4E-8BE6-F6FCCCE3FBFB}"/>
              </a:ext>
            </a:extLst>
          </p:cNvPr>
          <p:cNvSpPr>
            <a:spLocks noGrp="1"/>
          </p:cNvSpPr>
          <p:nvPr>
            <p:ph type="title"/>
          </p:nvPr>
        </p:nvSpPr>
        <p:spPr/>
        <p:txBody>
          <a:bodyPr/>
          <a:lstStyle/>
          <a:p>
            <a:r>
              <a:rPr lang="cs-CZ" dirty="0"/>
              <a:t>data</a:t>
            </a:r>
          </a:p>
        </p:txBody>
      </p:sp>
      <p:sp>
        <p:nvSpPr>
          <p:cNvPr id="4" name="Zástupný obsah 3">
            <a:extLst>
              <a:ext uri="{FF2B5EF4-FFF2-40B4-BE49-F238E27FC236}">
                <a16:creationId xmlns="" xmlns:a16="http://schemas.microsoft.com/office/drawing/2014/main" id="{3B7B2955-B528-42CA-8C51-DD7E2322F457}"/>
              </a:ext>
            </a:extLst>
          </p:cNvPr>
          <p:cNvSpPr>
            <a:spLocks noGrp="1"/>
          </p:cNvSpPr>
          <p:nvPr>
            <p:ph sz="half" idx="2"/>
          </p:nvPr>
        </p:nvSpPr>
        <p:spPr>
          <a:xfrm>
            <a:off x="6428782" y="2539999"/>
            <a:ext cx="4668436" cy="3636963"/>
          </a:xfrm>
        </p:spPr>
        <p:txBody>
          <a:bodyPr/>
          <a:lstStyle/>
          <a:p>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p>
          <a:p>
            <a:r>
              <a:rPr lang="cs-CZ" dirty="0"/>
              <a:t>Sed </a:t>
            </a:r>
            <a:r>
              <a:rPr lang="cs-CZ" dirty="0" err="1"/>
              <a:t>ut</a:t>
            </a:r>
            <a:r>
              <a:rPr lang="cs-CZ" dirty="0"/>
              <a:t> </a:t>
            </a:r>
            <a:r>
              <a:rPr lang="cs-CZ" dirty="0" err="1"/>
              <a:t>perspiciatis</a:t>
            </a:r>
            <a:r>
              <a:rPr lang="cs-CZ" dirty="0"/>
              <a:t> </a:t>
            </a:r>
            <a:r>
              <a:rPr lang="cs-CZ" dirty="0" err="1"/>
              <a:t>unde</a:t>
            </a:r>
            <a:r>
              <a:rPr lang="cs-CZ" dirty="0"/>
              <a:t> </a:t>
            </a:r>
            <a:r>
              <a:rPr lang="cs-CZ" dirty="0" err="1"/>
              <a:t>omnis</a:t>
            </a:r>
            <a:r>
              <a:rPr lang="cs-CZ" dirty="0"/>
              <a:t> </a:t>
            </a:r>
            <a:r>
              <a:rPr lang="cs-CZ" dirty="0" err="1"/>
              <a:t>iste</a:t>
            </a:r>
            <a:r>
              <a:rPr lang="cs-CZ" dirty="0"/>
              <a:t> </a:t>
            </a:r>
            <a:r>
              <a:rPr lang="cs-CZ" dirty="0" err="1"/>
              <a:t>natus</a:t>
            </a:r>
            <a:r>
              <a:rPr lang="cs-CZ" dirty="0"/>
              <a:t> </a:t>
            </a:r>
            <a:r>
              <a:rPr lang="cs-CZ" dirty="0" err="1"/>
              <a:t>error</a:t>
            </a:r>
            <a:r>
              <a:rPr lang="cs-CZ" dirty="0"/>
              <a:t> </a:t>
            </a:r>
            <a:r>
              <a:rPr lang="cs-CZ" dirty="0" err="1"/>
              <a:t>sit</a:t>
            </a:r>
            <a:r>
              <a:rPr lang="cs-CZ" dirty="0"/>
              <a:t> </a:t>
            </a:r>
            <a:r>
              <a:rPr lang="cs-CZ" dirty="0" err="1"/>
              <a:t>voluptatem</a:t>
            </a:r>
            <a:r>
              <a:rPr lang="cs-CZ" dirty="0"/>
              <a:t> </a:t>
            </a:r>
            <a:r>
              <a:rPr lang="cs-CZ" dirty="0" err="1"/>
              <a:t>inventore</a:t>
            </a:r>
            <a:r>
              <a:rPr lang="cs-CZ" dirty="0"/>
              <a:t> </a:t>
            </a:r>
            <a:r>
              <a:rPr lang="cs-CZ" dirty="0" err="1"/>
              <a:t>veritatis</a:t>
            </a:r>
            <a:r>
              <a:rPr lang="cs-CZ" dirty="0"/>
              <a:t> et quasi </a:t>
            </a:r>
            <a:r>
              <a:rPr lang="cs-CZ" dirty="0" err="1"/>
              <a:t>architecto</a:t>
            </a:r>
            <a:r>
              <a:rPr lang="cs-CZ" dirty="0"/>
              <a:t> </a:t>
            </a:r>
            <a:r>
              <a:rPr lang="cs-CZ" dirty="0" err="1"/>
              <a:t>beatae</a:t>
            </a:r>
            <a:r>
              <a:rPr lang="cs-CZ" dirty="0"/>
              <a:t> vitae </a:t>
            </a:r>
            <a:r>
              <a:rPr lang="cs-CZ" dirty="0" err="1"/>
              <a:t>dicta</a:t>
            </a:r>
            <a:r>
              <a:rPr lang="cs-CZ" dirty="0"/>
              <a:t> </a:t>
            </a:r>
            <a:r>
              <a:rPr lang="cs-CZ" dirty="0" err="1"/>
              <a:t>sunt</a:t>
            </a:r>
            <a:r>
              <a:rPr lang="cs-CZ" dirty="0"/>
              <a:t> </a:t>
            </a:r>
            <a:r>
              <a:rPr lang="cs-CZ" dirty="0" err="1"/>
              <a:t>explicabo</a:t>
            </a:r>
            <a:r>
              <a:rPr lang="cs-CZ" dirty="0"/>
              <a:t>. </a:t>
            </a:r>
          </a:p>
          <a:p>
            <a:r>
              <a:rPr lang="cs-CZ" dirty="0" err="1"/>
              <a:t>Neque</a:t>
            </a:r>
            <a:r>
              <a:rPr lang="cs-CZ" dirty="0"/>
              <a:t> </a:t>
            </a:r>
            <a:r>
              <a:rPr lang="cs-CZ" dirty="0" err="1"/>
              <a:t>porro</a:t>
            </a:r>
            <a:r>
              <a:rPr lang="cs-CZ" dirty="0"/>
              <a:t> </a:t>
            </a:r>
            <a:r>
              <a:rPr lang="cs-CZ" dirty="0" err="1"/>
              <a:t>quisquam</a:t>
            </a:r>
            <a:r>
              <a:rPr lang="cs-CZ" dirty="0"/>
              <a:t> </a:t>
            </a:r>
            <a:r>
              <a:rPr lang="cs-CZ" dirty="0" err="1"/>
              <a:t>est</a:t>
            </a:r>
            <a:r>
              <a:rPr lang="cs-CZ" dirty="0"/>
              <a:t>, qui </a:t>
            </a:r>
            <a:r>
              <a:rPr lang="cs-CZ" dirty="0" err="1"/>
              <a:t>dolorem</a:t>
            </a:r>
            <a:r>
              <a:rPr lang="cs-CZ" dirty="0"/>
              <a:t> </a:t>
            </a:r>
            <a:r>
              <a:rPr lang="cs-CZ" dirty="0" err="1"/>
              <a:t>ipsum</a:t>
            </a:r>
            <a:r>
              <a:rPr lang="cs-CZ" dirty="0"/>
              <a:t> </a:t>
            </a:r>
            <a:r>
              <a:rPr lang="cs-CZ" dirty="0" err="1"/>
              <a:t>quia</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a:t>
            </a:r>
            <a:r>
              <a:rPr lang="cs-CZ" dirty="0"/>
              <a:t> </a:t>
            </a:r>
            <a:r>
              <a:rPr lang="cs-CZ" dirty="0" err="1"/>
              <a:t>velit</a:t>
            </a:r>
            <a:r>
              <a:rPr lang="cs-CZ" dirty="0"/>
              <a:t>, sed </a:t>
            </a:r>
            <a:r>
              <a:rPr lang="cs-CZ" dirty="0" err="1"/>
              <a:t>ut</a:t>
            </a:r>
            <a:r>
              <a:rPr lang="cs-CZ" dirty="0"/>
              <a:t> </a:t>
            </a:r>
            <a:r>
              <a:rPr lang="cs-CZ" dirty="0" err="1"/>
              <a:t>labore</a:t>
            </a:r>
            <a:r>
              <a:rPr lang="cs-CZ" dirty="0"/>
              <a:t> et </a:t>
            </a:r>
            <a:r>
              <a:rPr lang="cs-CZ" dirty="0" err="1"/>
              <a:t>dolore</a:t>
            </a:r>
            <a:r>
              <a:rPr lang="cs-CZ" dirty="0"/>
              <a:t> </a:t>
            </a:r>
            <a:r>
              <a:rPr lang="cs-CZ" dirty="0" err="1"/>
              <a:t>magnam</a:t>
            </a:r>
            <a:r>
              <a:rPr lang="cs-CZ" dirty="0"/>
              <a:t> </a:t>
            </a:r>
            <a:r>
              <a:rPr lang="cs-CZ" dirty="0" err="1"/>
              <a:t>aliquam</a:t>
            </a:r>
            <a:r>
              <a:rPr lang="cs-CZ" dirty="0"/>
              <a:t> </a:t>
            </a:r>
            <a:r>
              <a:rPr lang="cs-CZ" dirty="0" err="1"/>
              <a:t>quaerat</a:t>
            </a:r>
            <a:r>
              <a:rPr lang="cs-CZ" dirty="0"/>
              <a:t> </a:t>
            </a:r>
            <a:r>
              <a:rPr lang="cs-CZ" dirty="0" err="1"/>
              <a:t>voluptatem</a:t>
            </a:r>
            <a:r>
              <a:rPr lang="cs-CZ" dirty="0"/>
              <a:t>.</a:t>
            </a:r>
          </a:p>
          <a:p>
            <a:endParaRPr lang="cs-CZ" dirty="0"/>
          </a:p>
        </p:txBody>
      </p:sp>
      <p:sp>
        <p:nvSpPr>
          <p:cNvPr id="6" name="Zástupný symbol pro číslo snímku 5">
            <a:extLst>
              <a:ext uri="{FF2B5EF4-FFF2-40B4-BE49-F238E27FC236}">
                <a16:creationId xmlns="" xmlns:a16="http://schemas.microsoft.com/office/drawing/2014/main" id="{1E992FEC-05EB-4931-838D-021AFEF90934}"/>
              </a:ext>
            </a:extLst>
          </p:cNvPr>
          <p:cNvSpPr>
            <a:spLocks noGrp="1"/>
          </p:cNvSpPr>
          <p:nvPr>
            <p:ph type="sldNum" sz="quarter" idx="12"/>
          </p:nvPr>
        </p:nvSpPr>
        <p:spPr/>
        <p:txBody>
          <a:bodyPr/>
          <a:lstStyle/>
          <a:p>
            <a:fld id="{17C1C425-A46E-4EA8-9356-FEC7820B5616}" type="slidenum">
              <a:rPr lang="cs-CZ" smtClean="0"/>
              <a:t>17</a:t>
            </a:fld>
            <a:endParaRPr lang="cs-CZ"/>
          </a:p>
        </p:txBody>
      </p:sp>
      <p:sp>
        <p:nvSpPr>
          <p:cNvPr id="7" name="Zástupný text 6">
            <a:extLst>
              <a:ext uri="{FF2B5EF4-FFF2-40B4-BE49-F238E27FC236}">
                <a16:creationId xmlns="" xmlns:a16="http://schemas.microsoft.com/office/drawing/2014/main" id="{F63F288A-7528-4168-B7BA-8D278B4124E1}"/>
              </a:ext>
            </a:extLst>
          </p:cNvPr>
          <p:cNvSpPr>
            <a:spLocks noGrp="1"/>
          </p:cNvSpPr>
          <p:nvPr>
            <p:ph type="body" sz="quarter" idx="13"/>
          </p:nvPr>
        </p:nvSpPr>
        <p:spPr/>
        <p:txBody>
          <a:bodyPr/>
          <a:lstStyle/>
          <a:p>
            <a:r>
              <a:rPr lang="fr-FR" dirty="0"/>
              <a:t>Excepteur sint occaecat cupidatat non proident sunt in culpa</a:t>
            </a:r>
          </a:p>
        </p:txBody>
      </p:sp>
      <p:graphicFrame>
        <p:nvGraphicFramePr>
          <p:cNvPr id="10" name="2D sloupcový graf">
            <a:extLst>
              <a:ext uri="{FF2B5EF4-FFF2-40B4-BE49-F238E27FC236}">
                <a16:creationId xmlns="" xmlns:a16="http://schemas.microsoft.com/office/drawing/2014/main" id="{213FE3AC-AF2E-482E-BB6E-55AEF93257D1}"/>
              </a:ext>
            </a:extLst>
          </p:cNvPr>
          <p:cNvGraphicFramePr>
            <a:graphicFrameLocks noGrp="1"/>
          </p:cNvGraphicFramePr>
          <p:nvPr>
            <p:ph sz="half" idx="1"/>
          </p:nvPr>
        </p:nvGraphicFramePr>
        <p:xfrm>
          <a:off x="1095375" y="1825625"/>
          <a:ext cx="46672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276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CFA269B-4509-4DE8-8427-900B818CCFF8}"/>
              </a:ext>
            </a:extLst>
          </p:cNvPr>
          <p:cNvSpPr>
            <a:spLocks noGrp="1"/>
          </p:cNvSpPr>
          <p:nvPr>
            <p:ph type="title"/>
          </p:nvPr>
        </p:nvSpPr>
        <p:spPr>
          <a:xfrm>
            <a:off x="1362190" y="749947"/>
            <a:ext cx="9467620" cy="265457"/>
          </a:xfrm>
        </p:spPr>
        <p:txBody>
          <a:bodyPr/>
          <a:lstStyle/>
          <a:p>
            <a:r>
              <a:rPr lang="cs-CZ" dirty="0"/>
              <a:t>data</a:t>
            </a:r>
          </a:p>
        </p:txBody>
      </p:sp>
      <p:graphicFrame>
        <p:nvGraphicFramePr>
          <p:cNvPr id="7" name="Tabulka 7">
            <a:extLst>
              <a:ext uri="{FF2B5EF4-FFF2-40B4-BE49-F238E27FC236}">
                <a16:creationId xmlns="" xmlns:a16="http://schemas.microsoft.com/office/drawing/2014/main" id="{63AEDFF1-2A10-4E36-945A-3371CBFA1F21}"/>
              </a:ext>
            </a:extLst>
          </p:cNvPr>
          <p:cNvGraphicFramePr>
            <a:graphicFrameLocks noGrp="1"/>
          </p:cNvGraphicFramePr>
          <p:nvPr>
            <p:ph idx="1"/>
            <p:extLst>
              <p:ext uri="{D42A27DB-BD31-4B8C-83A1-F6EECF244321}">
                <p14:modId xmlns:p14="http://schemas.microsoft.com/office/powerpoint/2010/main" val="2599214789"/>
              </p:ext>
            </p:extLst>
          </p:nvPr>
        </p:nvGraphicFramePr>
        <p:xfrm>
          <a:off x="1362075" y="1549718"/>
          <a:ext cx="9398292" cy="4578014"/>
        </p:xfrm>
        <a:graphic>
          <a:graphicData uri="http://schemas.openxmlformats.org/drawingml/2006/table">
            <a:tbl>
              <a:tblPr firstRow="1" bandRow="1">
                <a:tableStyleId>{72833802-FEF1-4C79-8D5D-14CF1EAF98D9}</a:tableStyleId>
              </a:tblPr>
              <a:tblGrid>
                <a:gridCol w="2349573">
                  <a:extLst>
                    <a:ext uri="{9D8B030D-6E8A-4147-A177-3AD203B41FA5}">
                      <a16:colId xmlns="" xmlns:a16="http://schemas.microsoft.com/office/drawing/2014/main" val="3126453087"/>
                    </a:ext>
                  </a:extLst>
                </a:gridCol>
                <a:gridCol w="2349573">
                  <a:extLst>
                    <a:ext uri="{9D8B030D-6E8A-4147-A177-3AD203B41FA5}">
                      <a16:colId xmlns="" xmlns:a16="http://schemas.microsoft.com/office/drawing/2014/main" val="1074932743"/>
                    </a:ext>
                  </a:extLst>
                </a:gridCol>
                <a:gridCol w="2349573">
                  <a:extLst>
                    <a:ext uri="{9D8B030D-6E8A-4147-A177-3AD203B41FA5}">
                      <a16:colId xmlns="" xmlns:a16="http://schemas.microsoft.com/office/drawing/2014/main" val="3093058746"/>
                    </a:ext>
                  </a:extLst>
                </a:gridCol>
                <a:gridCol w="2349573">
                  <a:extLst>
                    <a:ext uri="{9D8B030D-6E8A-4147-A177-3AD203B41FA5}">
                      <a16:colId xmlns="" xmlns:a16="http://schemas.microsoft.com/office/drawing/2014/main" val="3731290739"/>
                    </a:ext>
                  </a:extLst>
                </a:gridCol>
              </a:tblGrid>
              <a:tr h="327001">
                <a:tc>
                  <a:txBody>
                    <a:bodyPr/>
                    <a:lstStyle/>
                    <a:p>
                      <a:pPr algn="ctr" defTabSz="914400">
                        <a:defRPr sz="1800" b="0">
                          <a:solidFill>
                            <a:srgbClr val="000000"/>
                          </a:solidFill>
                        </a:defRPr>
                      </a:pPr>
                      <a:r>
                        <a:rPr lang="cs-CZ" sz="1100" dirty="0" err="1" smtClean="0">
                          <a:solidFill>
                            <a:srgbClr val="FFFFFF"/>
                          </a:solidFill>
                          <a:latin typeface="Tahoma Bold"/>
                          <a:ea typeface="Tahoma Bold"/>
                          <a:cs typeface="Tahoma Bold"/>
                          <a:sym typeface="Tahoma Bold"/>
                        </a:rPr>
                        <a:t>Xxxxxx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gridSpan="3">
                  <a:txBody>
                    <a:bodyPr/>
                    <a:lstStyle/>
                    <a:p>
                      <a:pPr algn="ctr" defTabSz="914400">
                        <a:defRPr sz="1800" b="0">
                          <a:solidFill>
                            <a:srgbClr val="000000"/>
                          </a:solidFill>
                        </a:defRPr>
                      </a:pPr>
                      <a:r>
                        <a:rPr sz="1100">
                          <a:solidFill>
                            <a:srgbClr val="FFFFFF"/>
                          </a:solidFill>
                          <a:latin typeface="Tahoma Bold"/>
                          <a:ea typeface="Tahoma Bold"/>
                          <a:cs typeface="Tahoma Bold"/>
                          <a:sym typeface="Tahoma Bold"/>
                        </a:rPr>
                        <a:t>Oxygen ingress</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hMerge="1">
                  <a:txBody>
                    <a:bodyPr/>
                    <a:lstStyle/>
                    <a:p>
                      <a:endParaRPr lang="cs-CZ"/>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hMerge="1">
                  <a:txBody>
                    <a:bodyPr/>
                    <a:lstStyle/>
                    <a:p>
                      <a:endParaRPr lang="cs-CZ"/>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3905935920"/>
                  </a:ext>
                </a:extLst>
              </a:tr>
              <a:tr h="327001">
                <a:tc>
                  <a:txBody>
                    <a:bodyPr/>
                    <a:lstStyle/>
                    <a:p>
                      <a:pPr algn="ctr" defTabSz="914400">
                        <a:defRPr sz="2100">
                          <a:solidFill>
                            <a:srgbClr val="FFFFFF"/>
                          </a:solidFill>
                          <a:latin typeface="Tahoma"/>
                          <a:ea typeface="Tahoma"/>
                          <a:cs typeface="Tahoma"/>
                          <a:sym typeface="Tahoma"/>
                        </a:defRPr>
                      </a:pPr>
                      <a:endParaRPr sz="1100" dirty="0"/>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2100">
                          <a:solidFill>
                            <a:srgbClr val="FFFFFF"/>
                          </a:solidFill>
                          <a:latin typeface="Tahoma"/>
                          <a:ea typeface="Tahoma"/>
                          <a:cs typeface="Tahoma"/>
                          <a:sym typeface="Tahoma"/>
                        </a:defRPr>
                      </a:pPr>
                      <a:r>
                        <a:rPr lang="cs-CZ" sz="1100" dirty="0" err="1" smtClean="0"/>
                        <a:t>Xxxxx</a:t>
                      </a:r>
                      <a:endParaRPr sz="1100" dirty="0"/>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2100">
                          <a:solidFill>
                            <a:srgbClr val="FFFFFF"/>
                          </a:solidFill>
                          <a:latin typeface="Tahoma"/>
                          <a:ea typeface="Tahoma"/>
                          <a:cs typeface="Tahoma"/>
                          <a:sym typeface="Tahoma"/>
                        </a:defRPr>
                      </a:pPr>
                      <a:r>
                        <a:rPr lang="cs-CZ" sz="1100" dirty="0" err="1" smtClean="0"/>
                        <a:t>Xxxxx</a:t>
                      </a:r>
                      <a:endParaRPr sz="1100" dirty="0"/>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2100">
                          <a:solidFill>
                            <a:srgbClr val="FFFFFF"/>
                          </a:solidFill>
                          <a:latin typeface="Tahoma"/>
                          <a:ea typeface="Tahoma"/>
                          <a:cs typeface="Tahoma"/>
                          <a:sym typeface="Tahoma"/>
                        </a:defRPr>
                      </a:pPr>
                      <a:r>
                        <a:rPr lang="cs-CZ" sz="1100" dirty="0" err="1" smtClean="0"/>
                        <a:t>Xxxxx</a:t>
                      </a:r>
                      <a:endParaRPr sz="1100" dirty="0"/>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45378181"/>
                  </a:ext>
                </a:extLst>
              </a:tr>
              <a:tr h="327001">
                <a:tc>
                  <a:txBody>
                    <a:bodyPr/>
                    <a:lstStyle/>
                    <a:p>
                      <a:pPr algn="ctr" defTabSz="914400">
                        <a:defRPr sz="1800"/>
                      </a:pPr>
                      <a:r>
                        <a:rPr lang="cs-CZ" sz="1100" dirty="0" err="1" smtClean="0">
                          <a:latin typeface="Tahoma"/>
                          <a:ea typeface="Tahoma"/>
                          <a:cs typeface="Tahoma"/>
                          <a:sym typeface="Tahoma"/>
                        </a:rPr>
                        <a:t>Xxxxxx</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sz="1100" dirty="0">
                          <a:latin typeface="Tahoma"/>
                          <a:ea typeface="Tahoma"/>
                          <a:cs typeface="Tahoma"/>
                          <a:sym typeface="Tahoma"/>
                        </a:rPr>
                        <a:t>1,00</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1568865625"/>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lang="en-US" sz="1100" dirty="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lang="cs-CZ" sz="1100" dirty="0" smtClean="0">
                          <a:latin typeface="+mn-lt"/>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tc>
                  <a:txBody>
                    <a:bodyPr/>
                    <a:lstStyle/>
                    <a:p>
                      <a:pPr algn="ctr" defTabSz="914400">
                        <a:defRPr sz="1800"/>
                      </a:pPr>
                      <a:r>
                        <a:rPr lang="cs-CZ" sz="1100" dirty="0" smtClean="0">
                          <a:latin typeface="+mn-lt"/>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3218648755"/>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dirty="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311803471"/>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59771033"/>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1051557585"/>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115450581"/>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71515270"/>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451062013"/>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888479253"/>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2360924626"/>
                  </a:ext>
                </a:extLst>
              </a:tr>
              <a:tr h="327001">
                <a:tc>
                  <a:txBody>
                    <a:bodyPr/>
                    <a:lstStyle/>
                    <a:p>
                      <a:pPr algn="ctr" defTabSz="914400">
                        <a:defRPr sz="1800"/>
                      </a:pPr>
                      <a:r>
                        <a:rPr lang="cs-CZ" sz="1100"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4099130992"/>
                  </a:ext>
                </a:extLst>
              </a:tr>
              <a:tr h="327001">
                <a:tc>
                  <a:txBody>
                    <a:bodyPr/>
                    <a:lstStyle/>
                    <a:p>
                      <a:pPr algn="ctr" defTabSz="914400">
                        <a:defRPr sz="1800"/>
                      </a:pPr>
                      <a:r>
                        <a:rPr lang="cs-CZ" sz="1100" dirty="0" err="1" smtClean="0">
                          <a:latin typeface="Tahoma"/>
                          <a:ea typeface="Tahoma"/>
                          <a:cs typeface="Tahoma"/>
                          <a:sym typeface="Tahoma"/>
                        </a:rPr>
                        <a:t>Xxxxxx</a:t>
                      </a:r>
                      <a:endParaRPr lang="cs-CZ"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dirty="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dirty="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defTabSz="914400">
                        <a:defRPr sz="1800"/>
                      </a:pPr>
                      <a:r>
                        <a:rPr lang="en-US" sz="1100" dirty="0" smtClean="0">
                          <a:latin typeface="+mn-lt"/>
                          <a:ea typeface="Tahoma"/>
                          <a:cs typeface="Tahoma"/>
                          <a:sym typeface="Tahoma"/>
                        </a:rPr>
                        <a:t>1,00</a:t>
                      </a:r>
                      <a:endParaRPr lang="en-US" sz="1100" dirty="0">
                        <a:latin typeface="+mn-lt"/>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 xmlns:a16="http://schemas.microsoft.com/office/drawing/2014/main" val="431262502"/>
                  </a:ext>
                </a:extLst>
              </a:tr>
            </a:tbl>
          </a:graphicData>
        </a:graphic>
      </p:graphicFrame>
      <p:sp>
        <p:nvSpPr>
          <p:cNvPr id="5" name="Zástupný symbol pro číslo snímku 4">
            <a:extLst>
              <a:ext uri="{FF2B5EF4-FFF2-40B4-BE49-F238E27FC236}">
                <a16:creationId xmlns="" xmlns:a16="http://schemas.microsoft.com/office/drawing/2014/main" id="{6FAE510E-2E18-4F30-99DB-5B73323E6753}"/>
              </a:ext>
            </a:extLst>
          </p:cNvPr>
          <p:cNvSpPr>
            <a:spLocks noGrp="1"/>
          </p:cNvSpPr>
          <p:nvPr>
            <p:ph type="sldNum" sz="quarter" idx="12"/>
          </p:nvPr>
        </p:nvSpPr>
        <p:spPr>
          <a:xfrm>
            <a:off x="11305236" y="6356350"/>
            <a:ext cx="644700" cy="365125"/>
          </a:xfrm>
        </p:spPr>
        <p:txBody>
          <a:bodyPr/>
          <a:lstStyle/>
          <a:p>
            <a:fld id="{17C1C425-A46E-4EA8-9356-FEC7820B5616}" type="slidenum">
              <a:rPr lang="cs-CZ" smtClean="0"/>
              <a:pPr/>
              <a:t>18</a:t>
            </a:fld>
            <a:endParaRPr lang="cs-CZ"/>
          </a:p>
        </p:txBody>
      </p:sp>
      <p:sp>
        <p:nvSpPr>
          <p:cNvPr id="6" name="Zástupný text 5">
            <a:extLst>
              <a:ext uri="{FF2B5EF4-FFF2-40B4-BE49-F238E27FC236}">
                <a16:creationId xmlns="" xmlns:a16="http://schemas.microsoft.com/office/drawing/2014/main" id="{C3F4620F-6DEC-468B-9F4F-96D9FE51A987}"/>
              </a:ext>
            </a:extLst>
          </p:cNvPr>
          <p:cNvSpPr>
            <a:spLocks noGrp="1"/>
          </p:cNvSpPr>
          <p:nvPr>
            <p:ph type="body" sz="quarter" idx="13"/>
          </p:nvPr>
        </p:nvSpPr>
        <p:spPr>
          <a:xfrm>
            <a:off x="2600598" y="1057007"/>
            <a:ext cx="6983413" cy="385763"/>
          </a:xfrm>
        </p:spPr>
        <p:txBody>
          <a:bodyPr/>
          <a:lstStyle/>
          <a:p>
            <a:r>
              <a:rPr lang="fr-FR" dirty="0"/>
              <a:t>Excepteur sint occaecat cupidatat non proident sunt in culpa</a:t>
            </a:r>
          </a:p>
        </p:txBody>
      </p:sp>
    </p:spTree>
    <p:extLst>
      <p:ext uri="{BB962C8B-B14F-4D97-AF65-F5344CB8AC3E}">
        <p14:creationId xmlns:p14="http://schemas.microsoft.com/office/powerpoint/2010/main" val="59130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CFA269B-4509-4DE8-8427-900B818CCFF8}"/>
              </a:ext>
            </a:extLst>
          </p:cNvPr>
          <p:cNvSpPr>
            <a:spLocks noGrp="1"/>
          </p:cNvSpPr>
          <p:nvPr>
            <p:ph type="title"/>
          </p:nvPr>
        </p:nvSpPr>
        <p:spPr>
          <a:xfrm>
            <a:off x="1362190" y="749947"/>
            <a:ext cx="9467620" cy="265457"/>
          </a:xfrm>
        </p:spPr>
        <p:txBody>
          <a:bodyPr/>
          <a:lstStyle/>
          <a:p>
            <a:r>
              <a:rPr lang="cs-CZ" dirty="0"/>
              <a:t>VINOLOK </a:t>
            </a:r>
          </a:p>
        </p:txBody>
      </p:sp>
      <p:graphicFrame>
        <p:nvGraphicFramePr>
          <p:cNvPr id="7" name="Tabulka 7">
            <a:extLst>
              <a:ext uri="{FF2B5EF4-FFF2-40B4-BE49-F238E27FC236}">
                <a16:creationId xmlns="" xmlns:a16="http://schemas.microsoft.com/office/drawing/2014/main" id="{63AEDFF1-2A10-4E36-945A-3371CBFA1F21}"/>
              </a:ext>
            </a:extLst>
          </p:cNvPr>
          <p:cNvGraphicFramePr>
            <a:graphicFrameLocks noGrp="1"/>
          </p:cNvGraphicFramePr>
          <p:nvPr>
            <p:ph idx="1"/>
            <p:extLst>
              <p:ext uri="{D42A27DB-BD31-4B8C-83A1-F6EECF244321}">
                <p14:modId xmlns:p14="http://schemas.microsoft.com/office/powerpoint/2010/main" val="3206623759"/>
              </p:ext>
            </p:extLst>
          </p:nvPr>
        </p:nvGraphicFramePr>
        <p:xfrm>
          <a:off x="1362075" y="1549718"/>
          <a:ext cx="9398292" cy="2468100"/>
        </p:xfrm>
        <a:graphic>
          <a:graphicData uri="http://schemas.openxmlformats.org/drawingml/2006/table">
            <a:tbl>
              <a:tblPr firstRow="1" bandRow="1">
                <a:tableStyleId>{72833802-FEF1-4C79-8D5D-14CF1EAF98D9}</a:tableStyleId>
              </a:tblPr>
              <a:tblGrid>
                <a:gridCol w="2349573">
                  <a:extLst>
                    <a:ext uri="{9D8B030D-6E8A-4147-A177-3AD203B41FA5}">
                      <a16:colId xmlns="" xmlns:a16="http://schemas.microsoft.com/office/drawing/2014/main" val="3126453087"/>
                    </a:ext>
                  </a:extLst>
                </a:gridCol>
                <a:gridCol w="2349573">
                  <a:extLst>
                    <a:ext uri="{9D8B030D-6E8A-4147-A177-3AD203B41FA5}">
                      <a16:colId xmlns="" xmlns:a16="http://schemas.microsoft.com/office/drawing/2014/main" val="1074932743"/>
                    </a:ext>
                  </a:extLst>
                </a:gridCol>
                <a:gridCol w="2349573">
                  <a:extLst>
                    <a:ext uri="{9D8B030D-6E8A-4147-A177-3AD203B41FA5}">
                      <a16:colId xmlns="" xmlns:a16="http://schemas.microsoft.com/office/drawing/2014/main" val="3093058746"/>
                    </a:ext>
                  </a:extLst>
                </a:gridCol>
                <a:gridCol w="2349573">
                  <a:extLst>
                    <a:ext uri="{9D8B030D-6E8A-4147-A177-3AD203B41FA5}">
                      <a16:colId xmlns="" xmlns:a16="http://schemas.microsoft.com/office/drawing/2014/main" val="3731290739"/>
                    </a:ext>
                  </a:extLst>
                </a:gridCol>
              </a:tblGrid>
              <a:tr h="493620">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Month</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1800" b="0">
                          <a:solidFill>
                            <a:srgbClr val="000000"/>
                          </a:solidFill>
                        </a:defRPr>
                      </a:pPr>
                      <a:r>
                        <a:rPr lang="cs-CZ" sz="1100" dirty="0" err="1" smtClean="0">
                          <a:solidFill>
                            <a:srgbClr val="FFFFFF"/>
                          </a:solidFill>
                          <a:latin typeface="Tahoma Bold"/>
                          <a:ea typeface="Tahoma Bold"/>
                          <a:cs typeface="Tahoma Bold"/>
                          <a:sym typeface="Tahoma Bold"/>
                        </a:rPr>
                        <a:t>Xxxxxx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1800" b="0">
                          <a:solidFill>
                            <a:srgbClr val="000000"/>
                          </a:solidFill>
                        </a:defRPr>
                      </a:pPr>
                      <a:r>
                        <a:rPr lang="cs-CZ" sz="1100" dirty="0" err="1" smtClean="0">
                          <a:solidFill>
                            <a:srgbClr val="FFFFFF"/>
                          </a:solidFill>
                          <a:latin typeface="Tahoma Bold"/>
                          <a:ea typeface="Tahoma Bold"/>
                          <a:cs typeface="Tahoma Bold"/>
                          <a:sym typeface="Tahoma Bold"/>
                        </a:rPr>
                        <a:t>Xxxxxx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algn="ctr" defTabSz="914400">
                        <a:defRPr sz="1800" b="0">
                          <a:solidFill>
                            <a:srgbClr val="000000"/>
                          </a:solidFill>
                        </a:defRPr>
                      </a:pPr>
                      <a:r>
                        <a:rPr lang="cs-CZ" sz="1100" dirty="0" err="1" smtClean="0">
                          <a:solidFill>
                            <a:srgbClr val="FFFFFF"/>
                          </a:solidFill>
                          <a:latin typeface="Tahoma Bold"/>
                          <a:ea typeface="Tahoma Bold"/>
                          <a:cs typeface="Tahoma Bold"/>
                          <a:sym typeface="Tahoma Bold"/>
                        </a:rPr>
                        <a:t>Xxxxxx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3905935920"/>
                  </a:ext>
                </a:extLst>
              </a:tr>
              <a:tr h="493620">
                <a:tc>
                  <a:txBody>
                    <a:bodyPr/>
                    <a:lstStyle/>
                    <a:p>
                      <a:pPr algn="ctr" defTabSz="914400">
                        <a:defRPr sz="1800"/>
                      </a:pPr>
                      <a:r>
                        <a:rPr sz="1100" dirty="0">
                          <a:latin typeface="Tahoma"/>
                          <a:ea typeface="Tahoma"/>
                          <a:cs typeface="Tahoma"/>
                          <a:sym typeface="Tahoma"/>
                        </a:rPr>
                        <a:t>January</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1568865625"/>
                  </a:ext>
                </a:extLst>
              </a:tr>
              <a:tr h="493620">
                <a:tc>
                  <a:txBody>
                    <a:bodyPr/>
                    <a:lstStyle/>
                    <a:p>
                      <a:pPr algn="ctr" defTabSz="914400">
                        <a:defRPr sz="1800"/>
                      </a:pPr>
                      <a:r>
                        <a:rPr sz="1100" dirty="0">
                          <a:latin typeface="Tahoma"/>
                          <a:ea typeface="Tahoma"/>
                          <a:cs typeface="Tahoma"/>
                          <a:sym typeface="Tahoma"/>
                        </a:rPr>
                        <a:t>February</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3218648755"/>
                  </a:ext>
                </a:extLst>
              </a:tr>
              <a:tr h="493620">
                <a:tc>
                  <a:txBody>
                    <a:bodyPr/>
                    <a:lstStyle/>
                    <a:p>
                      <a:pPr algn="ctr" defTabSz="914400">
                        <a:defRPr sz="1800"/>
                      </a:pPr>
                      <a:r>
                        <a:rPr sz="1100">
                          <a:latin typeface="Tahoma"/>
                          <a:ea typeface="Tahoma"/>
                          <a:cs typeface="Tahoma"/>
                          <a:sym typeface="Tahoma"/>
                        </a:rPr>
                        <a:t>March</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2311803471"/>
                  </a:ext>
                </a:extLst>
              </a:tr>
              <a:tr h="493620">
                <a:tc>
                  <a:txBody>
                    <a:bodyPr/>
                    <a:lstStyle/>
                    <a:p>
                      <a:pPr algn="ctr" defTabSz="914400">
                        <a:defRPr sz="1800"/>
                      </a:pPr>
                      <a:r>
                        <a:rPr sz="1100">
                          <a:latin typeface="Tahoma"/>
                          <a:ea typeface="Tahoma"/>
                          <a:cs typeface="Tahoma"/>
                          <a:sym typeface="Tahoma"/>
                        </a:rPr>
                        <a:t>May</a:t>
                      </a: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defTabSz="914400">
                        <a:defRPr sz="1800"/>
                      </a:pP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DEEDFF"/>
                    </a:solidFill>
                  </a:tcPr>
                </a:tc>
                <a:extLst>
                  <a:ext uri="{0D108BD9-81ED-4DB2-BD59-A6C34878D82A}">
                    <a16:rowId xmlns="" xmlns:a16="http://schemas.microsoft.com/office/drawing/2014/main" val="259771033"/>
                  </a:ext>
                </a:extLst>
              </a:tr>
            </a:tbl>
          </a:graphicData>
        </a:graphic>
      </p:graphicFrame>
      <p:sp>
        <p:nvSpPr>
          <p:cNvPr id="5" name="Zástupný symbol pro číslo snímku 4">
            <a:extLst>
              <a:ext uri="{FF2B5EF4-FFF2-40B4-BE49-F238E27FC236}">
                <a16:creationId xmlns="" xmlns:a16="http://schemas.microsoft.com/office/drawing/2014/main" id="{6FAE510E-2E18-4F30-99DB-5B73323E6753}"/>
              </a:ext>
            </a:extLst>
          </p:cNvPr>
          <p:cNvSpPr>
            <a:spLocks noGrp="1"/>
          </p:cNvSpPr>
          <p:nvPr>
            <p:ph type="sldNum" sz="quarter" idx="12"/>
          </p:nvPr>
        </p:nvSpPr>
        <p:spPr>
          <a:xfrm>
            <a:off x="11305236" y="6356350"/>
            <a:ext cx="644700" cy="365125"/>
          </a:xfrm>
        </p:spPr>
        <p:txBody>
          <a:bodyPr/>
          <a:lstStyle/>
          <a:p>
            <a:fld id="{17C1C425-A46E-4EA8-9356-FEC7820B5616}" type="slidenum">
              <a:rPr lang="cs-CZ" smtClean="0"/>
              <a:pPr/>
              <a:t>19</a:t>
            </a:fld>
            <a:endParaRPr lang="cs-CZ"/>
          </a:p>
        </p:txBody>
      </p:sp>
      <p:sp>
        <p:nvSpPr>
          <p:cNvPr id="10" name="TextovéPole 9">
            <a:extLst>
              <a:ext uri="{FF2B5EF4-FFF2-40B4-BE49-F238E27FC236}">
                <a16:creationId xmlns="" xmlns:a16="http://schemas.microsoft.com/office/drawing/2014/main" id="{5FBF38CB-2356-4413-A7ED-A01F13870CE6}"/>
              </a:ext>
            </a:extLst>
          </p:cNvPr>
          <p:cNvSpPr txBox="1"/>
          <p:nvPr/>
        </p:nvSpPr>
        <p:spPr>
          <a:xfrm>
            <a:off x="2959333" y="4824858"/>
            <a:ext cx="5636029" cy="738664"/>
          </a:xfrm>
          <a:prstGeom prst="rect">
            <a:avLst/>
          </a:prstGeom>
          <a:noFill/>
        </p:spPr>
        <p:txBody>
          <a:bodyPr wrap="square" rtlCol="0">
            <a:spAutoFit/>
          </a:bodyPr>
          <a:lstStyle/>
          <a:p>
            <a:r>
              <a:rPr lang="cs-CZ" sz="1400" b="1" dirty="0" err="1"/>
              <a:t>Amet</a:t>
            </a:r>
            <a:r>
              <a:rPr lang="cs-CZ" sz="1400" b="1" dirty="0"/>
              <a:t>, </a:t>
            </a:r>
            <a:r>
              <a:rPr lang="cs-CZ" sz="1400" b="1" dirty="0" err="1"/>
              <a:t>consectetur</a:t>
            </a:r>
            <a:r>
              <a:rPr lang="cs-CZ" sz="1400" b="1" dirty="0"/>
              <a:t> </a:t>
            </a:r>
            <a:r>
              <a:rPr lang="cs-CZ" sz="1400" b="1" dirty="0" err="1"/>
              <a:t>adipiscing</a:t>
            </a:r>
            <a:r>
              <a:rPr lang="cs-CZ" sz="1400" b="1" dirty="0"/>
              <a:t> elit, sed do </a:t>
            </a:r>
            <a:r>
              <a:rPr lang="cs-CZ" sz="1400" b="1" dirty="0" err="1"/>
              <a:t>eiusmod</a:t>
            </a:r>
            <a:r>
              <a:rPr lang="cs-CZ" sz="1400" b="1" dirty="0"/>
              <a:t> </a:t>
            </a:r>
            <a:r>
              <a:rPr lang="cs-CZ" sz="1400" b="1" dirty="0" err="1"/>
              <a:t>tempor</a:t>
            </a:r>
            <a:r>
              <a:rPr lang="cs-CZ" sz="1400" b="1" dirty="0"/>
              <a:t> </a:t>
            </a:r>
            <a:r>
              <a:rPr lang="cs-CZ" sz="1400" b="1" dirty="0" err="1"/>
              <a:t>incididunt</a:t>
            </a:r>
            <a:r>
              <a:rPr lang="cs-CZ" sz="1400" b="1" dirty="0"/>
              <a:t> </a:t>
            </a:r>
            <a:r>
              <a:rPr lang="cs-CZ" sz="1400" b="1" dirty="0" err="1"/>
              <a:t>ut</a:t>
            </a:r>
            <a:r>
              <a:rPr lang="cs-CZ" sz="1400" b="1" dirty="0"/>
              <a:t> </a:t>
            </a:r>
            <a:r>
              <a:rPr lang="cs-CZ" sz="1400" b="1" dirty="0" err="1"/>
              <a:t>labore</a:t>
            </a:r>
            <a:r>
              <a:rPr lang="cs-CZ" sz="1400" b="1" dirty="0"/>
              <a:t> et </a:t>
            </a:r>
            <a:r>
              <a:rPr lang="cs-CZ" sz="1400" b="1" dirty="0" err="1"/>
              <a:t>dolore</a:t>
            </a:r>
            <a:r>
              <a:rPr lang="cs-CZ" sz="1400" b="1" dirty="0"/>
              <a:t> </a:t>
            </a:r>
            <a:r>
              <a:rPr lang="cs-CZ" sz="1400" b="1" dirty="0" err="1"/>
              <a:t>magna</a:t>
            </a:r>
            <a:r>
              <a:rPr lang="cs-CZ" sz="1400" b="1" dirty="0"/>
              <a:t> </a:t>
            </a:r>
            <a:r>
              <a:rPr lang="cs-CZ" sz="1400" b="1" dirty="0" err="1"/>
              <a:t>aliqua</a:t>
            </a:r>
            <a:r>
              <a:rPr lang="cs-CZ" sz="1400" b="1" dirty="0"/>
              <a:t> </a:t>
            </a:r>
            <a:r>
              <a:rPr lang="cs-CZ" sz="1400" b="1" dirty="0" err="1"/>
              <a:t>quis</a:t>
            </a:r>
            <a:r>
              <a:rPr lang="cs-CZ" sz="1400" b="1" dirty="0"/>
              <a:t> </a:t>
            </a:r>
            <a:r>
              <a:rPr lang="cs-CZ" sz="1400" b="1" dirty="0" err="1"/>
              <a:t>nostrud</a:t>
            </a:r>
            <a:r>
              <a:rPr lang="cs-CZ" sz="1400" b="1" dirty="0"/>
              <a:t> </a:t>
            </a:r>
            <a:r>
              <a:rPr lang="cs-CZ" sz="1400" b="1" dirty="0" err="1"/>
              <a:t>exercitation</a:t>
            </a:r>
            <a:r>
              <a:rPr lang="cs-CZ" sz="1400" b="1" dirty="0"/>
              <a:t> </a:t>
            </a:r>
            <a:r>
              <a:rPr lang="cs-CZ" sz="1400" b="1" dirty="0" err="1"/>
              <a:t>ullamco</a:t>
            </a:r>
            <a:r>
              <a:rPr lang="cs-CZ" sz="1400" b="1" dirty="0"/>
              <a:t> </a:t>
            </a:r>
            <a:r>
              <a:rPr lang="cs-CZ" sz="1400" b="1" dirty="0" err="1"/>
              <a:t>laboris</a:t>
            </a:r>
            <a:r>
              <a:rPr lang="cs-CZ" sz="1400" b="1" dirty="0"/>
              <a:t>. </a:t>
            </a:r>
            <a:endParaRPr lang="cs-CZ" sz="1400" b="1" dirty="0"/>
          </a:p>
        </p:txBody>
      </p:sp>
    </p:spTree>
    <p:extLst>
      <p:ext uri="{BB962C8B-B14F-4D97-AF65-F5344CB8AC3E}">
        <p14:creationId xmlns:p14="http://schemas.microsoft.com/office/powerpoint/2010/main" val="205498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a:extLst>
              <a:ext uri="{FF2B5EF4-FFF2-40B4-BE49-F238E27FC236}">
                <a16:creationId xmlns="" xmlns:a16="http://schemas.microsoft.com/office/drawing/2014/main" id="{AA72B390-D4C1-422D-AC29-471A2630B30C}"/>
              </a:ext>
            </a:extLst>
          </p:cNvPr>
          <p:cNvSpPr>
            <a:spLocks noGrp="1"/>
          </p:cNvSpPr>
          <p:nvPr>
            <p:ph type="subTitle" idx="1"/>
          </p:nvPr>
        </p:nvSpPr>
        <p:spPr/>
        <p:txBody>
          <a:bodyPr/>
          <a:lstStyle/>
          <a:p>
            <a:endParaRPr lang="cs-CZ"/>
          </a:p>
        </p:txBody>
      </p:sp>
      <p:sp>
        <p:nvSpPr>
          <p:cNvPr id="6" name="Zástupný text 5">
            <a:extLst>
              <a:ext uri="{FF2B5EF4-FFF2-40B4-BE49-F238E27FC236}">
                <a16:creationId xmlns="" xmlns:a16="http://schemas.microsoft.com/office/drawing/2014/main" id="{180C70B8-613E-479B-BAB8-E0276AFA2A62}"/>
              </a:ext>
            </a:extLst>
          </p:cNvPr>
          <p:cNvSpPr>
            <a:spLocks noGrp="1"/>
          </p:cNvSpPr>
          <p:nvPr>
            <p:ph type="body" sz="quarter" idx="10"/>
          </p:nvPr>
        </p:nvSpPr>
        <p:spPr/>
        <p:txBody>
          <a:bodyPr/>
          <a:lstStyle/>
          <a:p>
            <a:r>
              <a:rPr lang="en-US" dirty="0"/>
              <a:t>Author, additional note </a:t>
            </a:r>
            <a:br>
              <a:rPr lang="en-US" dirty="0"/>
            </a:br>
            <a:r>
              <a:rPr lang="en-US" dirty="0"/>
              <a:t>Date: XX.XX.202X</a:t>
            </a:r>
          </a:p>
          <a:p>
            <a:endParaRPr lang="cs-CZ" dirty="0"/>
          </a:p>
        </p:txBody>
      </p:sp>
      <p:sp>
        <p:nvSpPr>
          <p:cNvPr id="4" name="Nadpis 3">
            <a:extLst>
              <a:ext uri="{FF2B5EF4-FFF2-40B4-BE49-F238E27FC236}">
                <a16:creationId xmlns="" xmlns:a16="http://schemas.microsoft.com/office/drawing/2014/main" id="{4535CD5E-5E04-4B97-A084-B319B0994467}"/>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37891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0342C2F-E981-4B3F-AEDF-224D7D12FA01}"/>
              </a:ext>
            </a:extLst>
          </p:cNvPr>
          <p:cNvSpPr>
            <a:spLocks noGrp="1"/>
          </p:cNvSpPr>
          <p:nvPr>
            <p:ph type="title"/>
          </p:nvPr>
        </p:nvSpPr>
        <p:spPr>
          <a:xfrm>
            <a:off x="1362190" y="749947"/>
            <a:ext cx="9467620" cy="265457"/>
          </a:xfrm>
        </p:spPr>
        <p:txBody>
          <a:bodyPr/>
          <a:lstStyle/>
          <a:p>
            <a:r>
              <a:rPr lang="cs-CZ" dirty="0" smtClean="0"/>
              <a:t>VINOLOK</a:t>
            </a:r>
            <a:endParaRPr lang="cs-CZ" dirty="0"/>
          </a:p>
        </p:txBody>
      </p:sp>
      <p:graphicFrame>
        <p:nvGraphicFramePr>
          <p:cNvPr id="16" name="Tabulka 16">
            <a:extLst>
              <a:ext uri="{FF2B5EF4-FFF2-40B4-BE49-F238E27FC236}">
                <a16:creationId xmlns="" xmlns:a16="http://schemas.microsoft.com/office/drawing/2014/main" id="{407C7A89-75CC-4BEB-A947-0940AD56C695}"/>
              </a:ext>
            </a:extLst>
          </p:cNvPr>
          <p:cNvGraphicFramePr>
            <a:graphicFrameLocks noGrp="1"/>
          </p:cNvGraphicFramePr>
          <p:nvPr>
            <p:ph sz="half" idx="1"/>
            <p:extLst>
              <p:ext uri="{D42A27DB-BD31-4B8C-83A1-F6EECF244321}">
                <p14:modId xmlns:p14="http://schemas.microsoft.com/office/powerpoint/2010/main" val="187403827"/>
              </p:ext>
            </p:extLst>
          </p:nvPr>
        </p:nvGraphicFramePr>
        <p:xfrm>
          <a:off x="649288" y="1725613"/>
          <a:ext cx="5353048" cy="4451346"/>
        </p:xfrm>
        <a:graphic>
          <a:graphicData uri="http://schemas.openxmlformats.org/drawingml/2006/table">
            <a:tbl>
              <a:tblPr firstRow="1" bandRow="1">
                <a:tableStyleId>{72833802-FEF1-4C79-8D5D-14CF1EAF98D9}</a:tableStyleId>
              </a:tblPr>
              <a:tblGrid>
                <a:gridCol w="1338262">
                  <a:extLst>
                    <a:ext uri="{9D8B030D-6E8A-4147-A177-3AD203B41FA5}">
                      <a16:colId xmlns="" xmlns:a16="http://schemas.microsoft.com/office/drawing/2014/main" val="2301120727"/>
                    </a:ext>
                  </a:extLst>
                </a:gridCol>
                <a:gridCol w="1338262">
                  <a:extLst>
                    <a:ext uri="{9D8B030D-6E8A-4147-A177-3AD203B41FA5}">
                      <a16:colId xmlns="" xmlns:a16="http://schemas.microsoft.com/office/drawing/2014/main" val="2869665189"/>
                    </a:ext>
                  </a:extLst>
                </a:gridCol>
                <a:gridCol w="1338262">
                  <a:extLst>
                    <a:ext uri="{9D8B030D-6E8A-4147-A177-3AD203B41FA5}">
                      <a16:colId xmlns="" xmlns:a16="http://schemas.microsoft.com/office/drawing/2014/main" val="1361199789"/>
                    </a:ext>
                  </a:extLst>
                </a:gridCol>
                <a:gridCol w="1338262">
                  <a:extLst>
                    <a:ext uri="{9D8B030D-6E8A-4147-A177-3AD203B41FA5}">
                      <a16:colId xmlns="" xmlns:a16="http://schemas.microsoft.com/office/drawing/2014/main" val="3576996782"/>
                    </a:ext>
                  </a:extLst>
                </a:gridCol>
              </a:tblGrid>
              <a:tr h="247297">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Country</a:t>
                      </a:r>
                    </a:p>
                  </a:txBody>
                  <a:tcPr marL="25400" marR="25400" marT="25400" marB="25400" anchor="ctr" horzOverflow="overflow">
                    <a:lnL w="12700" cap="flat" cmpd="sng" algn="ctr">
                      <a:noFill/>
                      <a:prstDash val="solid"/>
                      <a:round/>
                      <a:headEnd type="none" w="med" len="med"/>
                      <a:tailEnd type="none" w="med" len="med"/>
                    </a:lnL>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4280736702"/>
                  </a:ext>
                </a:extLst>
              </a:tr>
              <a:tr h="247297">
                <a:tc>
                  <a:txBody>
                    <a:bodyPr/>
                    <a:lstStyle/>
                    <a:p>
                      <a:pPr algn="ctr" defTabSz="914400">
                        <a:defRPr sz="1800"/>
                      </a:pPr>
                      <a:r>
                        <a:rPr sz="1100" dirty="0" smtClean="0">
                          <a:solidFill>
                            <a:srgbClr val="FFFFFF"/>
                          </a:solidFill>
                          <a:latin typeface="Tahoma"/>
                          <a:ea typeface="Tahoma"/>
                          <a:cs typeface="Tahoma"/>
                          <a:sym typeface="Tahoma"/>
                        </a:rPr>
                        <a:t>Sales</a:t>
                      </a:r>
                      <a:endParaRPr sz="1100" dirty="0">
                        <a:solidFill>
                          <a:srgbClr val="FFFFFF"/>
                        </a:solidFill>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solidFill>
                      <a:schemeClr val="accent1"/>
                    </a:solidFill>
                  </a:tcPr>
                </a:tc>
                <a:tc>
                  <a:txBody>
                    <a:bodyPr/>
                    <a:lstStyle/>
                    <a:p>
                      <a:pPr algn="ctr" defTabSz="914400">
                        <a:defRPr sz="1800"/>
                      </a:pPr>
                      <a:r>
                        <a:rPr lang="cs-CZ" sz="1100" dirty="0" err="1" smtClean="0">
                          <a:solidFill>
                            <a:srgbClr val="FFFFFF"/>
                          </a:solidFill>
                          <a:latin typeface="Tahoma"/>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solidFill>
                      <a:schemeClr val="accent1"/>
                    </a:solidFill>
                  </a:tcPr>
                </a:tc>
                <a:tc>
                  <a:txBody>
                    <a:bodyPr/>
                    <a:lstStyle/>
                    <a:p>
                      <a:pPr algn="ctr" defTabSz="914400">
                        <a:defRPr sz="1800"/>
                      </a:pPr>
                      <a:r>
                        <a:rPr lang="cs-CZ" sz="1100" dirty="0" err="1" smtClean="0">
                          <a:solidFill>
                            <a:srgbClr val="FFFFFF"/>
                          </a:solidFill>
                          <a:latin typeface="+mn-lt"/>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solidFill>
                      <a:schemeClr val="accent1"/>
                    </a:solidFill>
                  </a:tcPr>
                </a:tc>
                <a:tc>
                  <a:txBody>
                    <a:bodyPr/>
                    <a:lstStyle/>
                    <a:p>
                      <a:pPr algn="ctr" defTabSz="914400">
                        <a:defRPr sz="1800"/>
                      </a:pPr>
                      <a:r>
                        <a:rPr lang="cs-CZ" sz="1100" dirty="0" err="1" smtClean="0">
                          <a:solidFill>
                            <a:srgbClr val="FFFFFF"/>
                          </a:solidFill>
                          <a:latin typeface="+mn-lt"/>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1052991413"/>
                  </a:ext>
                </a:extLst>
              </a:tr>
              <a:tr h="247297">
                <a:tc>
                  <a:txBody>
                    <a:bodyPr/>
                    <a:lstStyle/>
                    <a:p>
                      <a:pPr algn="ctr" defTabSz="914400">
                        <a:defRPr sz="1800"/>
                      </a:pPr>
                      <a:r>
                        <a:rPr sz="1100" dirty="0" smtClean="0">
                          <a:latin typeface="Tahoma"/>
                          <a:ea typeface="Tahoma"/>
                          <a:cs typeface="Tahoma"/>
                          <a:sym typeface="Tahoma"/>
                        </a:rPr>
                        <a:t>France</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267610471"/>
                  </a:ext>
                </a:extLst>
              </a:tr>
              <a:tr h="247297">
                <a:tc>
                  <a:txBody>
                    <a:bodyPr/>
                    <a:lstStyle/>
                    <a:p>
                      <a:pPr algn="ctr" defTabSz="914400">
                        <a:defRPr sz="1800"/>
                      </a:pPr>
                      <a:r>
                        <a:rPr sz="1100" smtClean="0">
                          <a:latin typeface="Tahoma"/>
                          <a:ea typeface="Tahoma"/>
                          <a:cs typeface="Tahoma"/>
                          <a:sym typeface="Tahoma"/>
                        </a:rPr>
                        <a:t>Italy</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360790061"/>
                  </a:ext>
                </a:extLst>
              </a:tr>
              <a:tr h="247297">
                <a:tc>
                  <a:txBody>
                    <a:bodyPr/>
                    <a:lstStyle/>
                    <a:p>
                      <a:pPr algn="ctr" defTabSz="914400">
                        <a:defRPr sz="1800"/>
                      </a:pPr>
                      <a:r>
                        <a:rPr sz="1100" smtClean="0">
                          <a:latin typeface="Tahoma"/>
                          <a:ea typeface="Tahoma"/>
                          <a:cs typeface="Tahoma"/>
                          <a:sym typeface="Tahoma"/>
                        </a:rPr>
                        <a:t>Austria</a:t>
                      </a:r>
                      <a:endParaRPr sz="1100" dirty="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56268380"/>
                  </a:ext>
                </a:extLst>
              </a:tr>
              <a:tr h="247297">
                <a:tc>
                  <a:txBody>
                    <a:bodyPr/>
                    <a:lstStyle/>
                    <a:p>
                      <a:pPr algn="ctr" defTabSz="914400">
                        <a:defRPr sz="1800"/>
                      </a:pPr>
                      <a:r>
                        <a:rPr sz="1100" smtClean="0">
                          <a:latin typeface="Tahoma"/>
                          <a:ea typeface="Tahoma"/>
                          <a:cs typeface="Tahoma"/>
                          <a:sym typeface="Tahoma"/>
                        </a:rPr>
                        <a:t>Germany</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92936067"/>
                  </a:ext>
                </a:extLst>
              </a:tr>
              <a:tr h="247297">
                <a:tc>
                  <a:txBody>
                    <a:bodyPr/>
                    <a:lstStyle/>
                    <a:p>
                      <a:pPr algn="ctr" defTabSz="914400">
                        <a:defRPr sz="1800"/>
                      </a:pPr>
                      <a:r>
                        <a:rPr sz="1100" smtClean="0">
                          <a:latin typeface="Tahoma"/>
                          <a:ea typeface="Tahoma"/>
                          <a:cs typeface="Tahoma"/>
                          <a:sym typeface="Tahoma"/>
                        </a:rPr>
                        <a:t>Russia</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123490812"/>
                  </a:ext>
                </a:extLst>
              </a:tr>
              <a:tr h="247297">
                <a:tc>
                  <a:txBody>
                    <a:bodyPr/>
                    <a:lstStyle/>
                    <a:p>
                      <a:pPr algn="ctr" defTabSz="914400">
                        <a:defRPr sz="1800"/>
                      </a:pPr>
                      <a:r>
                        <a:rPr sz="1100" smtClean="0">
                          <a:latin typeface="Tahoma"/>
                          <a:ea typeface="Tahoma"/>
                          <a:cs typeface="Tahoma"/>
                          <a:sym typeface="Tahoma"/>
                        </a:rPr>
                        <a:t>Nth America</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634934134"/>
                  </a:ext>
                </a:extLst>
              </a:tr>
              <a:tr h="247297">
                <a:tc>
                  <a:txBody>
                    <a:bodyPr/>
                    <a:lstStyle/>
                    <a:p>
                      <a:pPr algn="ctr" defTabSz="914400">
                        <a:defRPr sz="1800"/>
                      </a:pPr>
                      <a:r>
                        <a:rPr sz="1100" smtClean="0">
                          <a:latin typeface="Tahoma"/>
                          <a:ea typeface="Tahoma"/>
                          <a:cs typeface="Tahoma"/>
                          <a:sym typeface="Tahoma"/>
                        </a:rPr>
                        <a:t>Romania</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055928011"/>
                  </a:ext>
                </a:extLst>
              </a:tr>
              <a:tr h="247297">
                <a:tc>
                  <a:txBody>
                    <a:bodyPr/>
                    <a:lstStyle/>
                    <a:p>
                      <a:pPr algn="ctr" defTabSz="914400">
                        <a:defRPr sz="1800"/>
                      </a:pPr>
                      <a:r>
                        <a:rPr sz="1100" smtClean="0">
                          <a:latin typeface="Tahoma"/>
                          <a:ea typeface="Tahoma"/>
                          <a:cs typeface="Tahoma"/>
                          <a:sym typeface="Tahoma"/>
                        </a:rPr>
                        <a:t>Great Britain</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2874869222"/>
                  </a:ext>
                </a:extLst>
              </a:tr>
              <a:tr h="247297">
                <a:tc>
                  <a:txBody>
                    <a:bodyPr/>
                    <a:lstStyle/>
                    <a:p>
                      <a:pPr algn="ctr" defTabSz="914400">
                        <a:defRPr sz="1800"/>
                      </a:pPr>
                      <a:r>
                        <a:rPr sz="1100" smtClean="0">
                          <a:latin typeface="Tahoma"/>
                          <a:ea typeface="Tahoma"/>
                          <a:cs typeface="Tahoma"/>
                          <a:sym typeface="Tahoma"/>
                        </a:rPr>
                        <a:t>Spain</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677134843"/>
                  </a:ext>
                </a:extLst>
              </a:tr>
              <a:tr h="247297">
                <a:tc>
                  <a:txBody>
                    <a:bodyPr/>
                    <a:lstStyle/>
                    <a:p>
                      <a:pPr algn="ctr" defTabSz="914400">
                        <a:defRPr sz="1800"/>
                      </a:pPr>
                      <a:r>
                        <a:rPr sz="1100" smtClean="0">
                          <a:latin typeface="Tahoma"/>
                          <a:ea typeface="Tahoma"/>
                          <a:cs typeface="Tahoma"/>
                          <a:sym typeface="Tahoma"/>
                        </a:rPr>
                        <a:t>Czech Rep.</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033623744"/>
                  </a:ext>
                </a:extLst>
              </a:tr>
              <a:tr h="247297">
                <a:tc>
                  <a:txBody>
                    <a:bodyPr/>
                    <a:lstStyle/>
                    <a:p>
                      <a:pPr algn="ctr" defTabSz="914400">
                        <a:defRPr sz="1800"/>
                      </a:pPr>
                      <a:r>
                        <a:rPr sz="1100" smtClean="0">
                          <a:latin typeface="Tahoma"/>
                          <a:ea typeface="Tahoma"/>
                          <a:cs typeface="Tahoma"/>
                          <a:sym typeface="Tahoma"/>
                        </a:rPr>
                        <a:t>Australia &amp; NZ</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525126646"/>
                  </a:ext>
                </a:extLst>
              </a:tr>
              <a:tr h="247297">
                <a:tc>
                  <a:txBody>
                    <a:bodyPr/>
                    <a:lstStyle/>
                    <a:p>
                      <a:pPr algn="ctr" defTabSz="914400">
                        <a:defRPr sz="1800"/>
                      </a:pPr>
                      <a:r>
                        <a:rPr sz="1100" smtClean="0">
                          <a:latin typeface="Tahoma"/>
                          <a:ea typeface="Tahoma"/>
                          <a:cs typeface="Tahoma"/>
                          <a:sym typeface="Tahoma"/>
                        </a:rPr>
                        <a:t>Japan</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680054744"/>
                  </a:ext>
                </a:extLst>
              </a:tr>
              <a:tr h="247297">
                <a:tc>
                  <a:txBody>
                    <a:bodyPr/>
                    <a:lstStyle/>
                    <a:p>
                      <a:pPr algn="ctr" defTabSz="914400">
                        <a:defRPr sz="1800"/>
                      </a:pPr>
                      <a:r>
                        <a:rPr sz="1100" smtClean="0">
                          <a:latin typeface="Tahoma"/>
                          <a:ea typeface="Tahoma"/>
                          <a:cs typeface="Tahoma"/>
                          <a:sym typeface="Tahoma"/>
                        </a:rPr>
                        <a:t>Bulgaria</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94192109"/>
                  </a:ext>
                </a:extLst>
              </a:tr>
              <a:tr h="247297">
                <a:tc>
                  <a:txBody>
                    <a:bodyPr/>
                    <a:lstStyle/>
                    <a:p>
                      <a:pPr algn="ctr" defTabSz="914400">
                        <a:defRPr sz="1800"/>
                      </a:pPr>
                      <a:r>
                        <a:rPr sz="1100" smtClean="0">
                          <a:latin typeface="Tahoma"/>
                          <a:ea typeface="Tahoma"/>
                          <a:cs typeface="Tahoma"/>
                          <a:sym typeface="Tahoma"/>
                        </a:rPr>
                        <a:t>Argentina</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26965381"/>
                  </a:ext>
                </a:extLst>
              </a:tr>
              <a:tr h="247297">
                <a:tc>
                  <a:txBody>
                    <a:bodyPr/>
                    <a:lstStyle/>
                    <a:p>
                      <a:pPr algn="ctr" defTabSz="914400">
                        <a:defRPr sz="1800"/>
                      </a:pPr>
                      <a:r>
                        <a:rPr sz="1100" smtClean="0">
                          <a:latin typeface="Tahoma"/>
                          <a:ea typeface="Tahoma"/>
                          <a:cs typeface="Tahoma"/>
                          <a:sym typeface="Tahoma"/>
                        </a:rPr>
                        <a:t>Portugal</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065665271"/>
                  </a:ext>
                </a:extLst>
              </a:tr>
              <a:tr h="247297">
                <a:tc>
                  <a:txBody>
                    <a:bodyPr/>
                    <a:lstStyle/>
                    <a:p>
                      <a:pPr algn="ctr" defTabSz="914400">
                        <a:defRPr sz="1800"/>
                      </a:pPr>
                      <a:r>
                        <a:rPr sz="1100" smtClean="0">
                          <a:latin typeface="Tahoma"/>
                          <a:ea typeface="Tahoma"/>
                          <a:cs typeface="Tahoma"/>
                          <a:sym typeface="Tahoma"/>
                        </a:rPr>
                        <a:t>Hungary</a:t>
                      </a:r>
                      <a:endParaRPr sz="1100">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2100289649"/>
                  </a:ext>
                </a:extLst>
              </a:tr>
            </a:tbl>
          </a:graphicData>
        </a:graphic>
      </p:graphicFrame>
      <p:sp>
        <p:nvSpPr>
          <p:cNvPr id="6" name="Zástupný symbol pro číslo snímku 5">
            <a:extLst>
              <a:ext uri="{FF2B5EF4-FFF2-40B4-BE49-F238E27FC236}">
                <a16:creationId xmlns="" xmlns:a16="http://schemas.microsoft.com/office/drawing/2014/main" id="{450827CF-43EE-4A03-9940-2C67812B21EB}"/>
              </a:ext>
            </a:extLst>
          </p:cNvPr>
          <p:cNvSpPr>
            <a:spLocks noGrp="1"/>
          </p:cNvSpPr>
          <p:nvPr>
            <p:ph type="sldNum" sz="quarter" idx="12"/>
          </p:nvPr>
        </p:nvSpPr>
        <p:spPr/>
        <p:txBody>
          <a:bodyPr/>
          <a:lstStyle/>
          <a:p>
            <a:fld id="{17C1C425-A46E-4EA8-9356-FEC7820B5616}" type="slidenum">
              <a:rPr lang="cs-CZ" smtClean="0"/>
              <a:t>20</a:t>
            </a:fld>
            <a:endParaRPr lang="cs-CZ"/>
          </a:p>
        </p:txBody>
      </p:sp>
      <p:sp>
        <p:nvSpPr>
          <p:cNvPr id="7" name="Zástupný text 6">
            <a:extLst>
              <a:ext uri="{FF2B5EF4-FFF2-40B4-BE49-F238E27FC236}">
                <a16:creationId xmlns="" xmlns:a16="http://schemas.microsoft.com/office/drawing/2014/main" id="{9928B344-3D1F-4B79-8099-71D2F4702E31}"/>
              </a:ext>
            </a:extLst>
          </p:cNvPr>
          <p:cNvSpPr>
            <a:spLocks noGrp="1"/>
          </p:cNvSpPr>
          <p:nvPr>
            <p:ph type="body" sz="quarter" idx="13"/>
          </p:nvPr>
        </p:nvSpPr>
        <p:spPr/>
        <p:txBody>
          <a:bodyPr/>
          <a:lstStyle/>
          <a:p>
            <a:r>
              <a:rPr lang="cs-CZ" dirty="0" err="1" smtClean="0"/>
              <a:t>Lorem</a:t>
            </a:r>
            <a:r>
              <a:rPr lang="cs-CZ" dirty="0" smtClean="0"/>
              <a:t> </a:t>
            </a:r>
            <a:r>
              <a:rPr lang="cs-CZ" dirty="0" err="1" smtClean="0"/>
              <a:t>ipsum</a:t>
            </a:r>
            <a:endParaRPr lang="cs-CZ" dirty="0"/>
          </a:p>
        </p:txBody>
      </p:sp>
      <p:graphicFrame>
        <p:nvGraphicFramePr>
          <p:cNvPr id="17" name="Zástupný obsah 16">
            <a:extLst>
              <a:ext uri="{FF2B5EF4-FFF2-40B4-BE49-F238E27FC236}">
                <a16:creationId xmlns="" xmlns:a16="http://schemas.microsoft.com/office/drawing/2014/main" id="{FA6F4565-8563-4926-9DAA-375D90A1F814}"/>
              </a:ext>
            </a:extLst>
          </p:cNvPr>
          <p:cNvGraphicFramePr>
            <a:graphicFrameLocks noGrp="1"/>
          </p:cNvGraphicFramePr>
          <p:nvPr>
            <p:ph sz="half" idx="2"/>
            <p:extLst>
              <p:ext uri="{D42A27DB-BD31-4B8C-83A1-F6EECF244321}">
                <p14:modId xmlns:p14="http://schemas.microsoft.com/office/powerpoint/2010/main" val="3138071434"/>
              </p:ext>
            </p:extLst>
          </p:nvPr>
        </p:nvGraphicFramePr>
        <p:xfrm>
          <a:off x="6202363" y="1725613"/>
          <a:ext cx="5353048" cy="4451346"/>
        </p:xfrm>
        <a:graphic>
          <a:graphicData uri="http://schemas.openxmlformats.org/drawingml/2006/table">
            <a:tbl>
              <a:tblPr firstRow="1" bandRow="1">
                <a:tableStyleId>{72833802-FEF1-4C79-8D5D-14CF1EAF98D9}</a:tableStyleId>
              </a:tblPr>
              <a:tblGrid>
                <a:gridCol w="1338262">
                  <a:extLst>
                    <a:ext uri="{9D8B030D-6E8A-4147-A177-3AD203B41FA5}">
                      <a16:colId xmlns="" xmlns:a16="http://schemas.microsoft.com/office/drawing/2014/main" val="2301120727"/>
                    </a:ext>
                  </a:extLst>
                </a:gridCol>
                <a:gridCol w="1338262">
                  <a:extLst>
                    <a:ext uri="{9D8B030D-6E8A-4147-A177-3AD203B41FA5}">
                      <a16:colId xmlns="" xmlns:a16="http://schemas.microsoft.com/office/drawing/2014/main" val="2869665189"/>
                    </a:ext>
                  </a:extLst>
                </a:gridCol>
                <a:gridCol w="1338262">
                  <a:extLst>
                    <a:ext uri="{9D8B030D-6E8A-4147-A177-3AD203B41FA5}">
                      <a16:colId xmlns="" xmlns:a16="http://schemas.microsoft.com/office/drawing/2014/main" val="1361199789"/>
                    </a:ext>
                  </a:extLst>
                </a:gridCol>
                <a:gridCol w="1338262">
                  <a:extLst>
                    <a:ext uri="{9D8B030D-6E8A-4147-A177-3AD203B41FA5}">
                      <a16:colId xmlns="" xmlns:a16="http://schemas.microsoft.com/office/drawing/2014/main" val="3576996782"/>
                    </a:ext>
                  </a:extLst>
                </a:gridCol>
              </a:tblGrid>
              <a:tr h="247297">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Country</a:t>
                      </a:r>
                    </a:p>
                  </a:txBody>
                  <a:tcPr marL="25400" marR="25400" marT="25400" marB="25400" anchor="ctr" horzOverflow="overflow">
                    <a:lnL w="12700" cap="flat" cmpd="sng" algn="ctr">
                      <a:noFill/>
                      <a:prstDash val="solid"/>
                      <a:round/>
                      <a:headEnd type="none" w="med" len="med"/>
                      <a:tailEnd type="none" w="med" len="med"/>
                    </a:lnL>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solidFill>
                      <a:schemeClr val="accent1"/>
                    </a:solidFill>
                  </a:tcPr>
                </a:tc>
                <a:tc>
                  <a:txBody>
                    <a:bodyPr/>
                    <a:lstStyle/>
                    <a:p>
                      <a:pPr algn="ctr" defTabSz="914400">
                        <a:defRPr sz="1800" b="0">
                          <a:solidFill>
                            <a:srgbClr val="000000"/>
                          </a:solidFill>
                        </a:defRPr>
                      </a:pPr>
                      <a:r>
                        <a:rPr sz="1100" dirty="0">
                          <a:solidFill>
                            <a:srgbClr val="FFFFFF"/>
                          </a:solidFill>
                          <a:latin typeface="Tahoma Bold"/>
                          <a:ea typeface="Tahoma Bold"/>
                          <a:cs typeface="Tahoma Bold"/>
                          <a:sym typeface="Tahoma Bold"/>
                        </a:rPr>
                        <a:t>FY </a:t>
                      </a:r>
                      <a:r>
                        <a:rPr lang="cs-CZ" sz="1100" dirty="0" smtClean="0">
                          <a:solidFill>
                            <a:srgbClr val="FFFFFF"/>
                          </a:solidFill>
                          <a:latin typeface="Tahoma Bold"/>
                          <a:ea typeface="Tahoma Bold"/>
                          <a:cs typeface="Tahoma Bold"/>
                          <a:sym typeface="Tahoma Bold"/>
                        </a:rPr>
                        <a:t>XXXX</a:t>
                      </a:r>
                      <a:endParaRPr sz="1100" dirty="0">
                        <a:solidFill>
                          <a:srgbClr val="FFFFFF"/>
                        </a:solidFill>
                        <a:latin typeface="Tahoma Bold"/>
                        <a:ea typeface="Tahoma Bold"/>
                        <a:cs typeface="Tahoma Bold"/>
                        <a:sym typeface="Tahoma Bold"/>
                      </a:endParaRPr>
                    </a:p>
                  </a:txBody>
                  <a:tcPr marL="25400" marR="25400" marT="25400" marB="25400" anchor="ctr" horzOverflow="overflow">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4280736702"/>
                  </a:ext>
                </a:extLst>
              </a:tr>
              <a:tr h="247297">
                <a:tc>
                  <a:txBody>
                    <a:bodyPr/>
                    <a:lstStyle/>
                    <a:p>
                      <a:pPr algn="ctr" defTabSz="914400">
                        <a:defRPr sz="1800"/>
                      </a:pPr>
                      <a:r>
                        <a:rPr sz="1100" dirty="0" smtClean="0">
                          <a:solidFill>
                            <a:srgbClr val="FFFFFF"/>
                          </a:solidFill>
                          <a:latin typeface="Tahoma"/>
                          <a:ea typeface="Tahoma"/>
                          <a:cs typeface="Tahoma"/>
                          <a:sym typeface="Tahoma"/>
                        </a:rPr>
                        <a:t>Sales</a:t>
                      </a:r>
                      <a:endParaRPr sz="1100" dirty="0">
                        <a:solidFill>
                          <a:srgbClr val="FFFFFF"/>
                        </a:solidFill>
                        <a:latin typeface="Tahoma"/>
                        <a:ea typeface="Tahoma"/>
                        <a:cs typeface="Tahoma"/>
                        <a:sym typeface="Tahoma"/>
                      </a:endParaRPr>
                    </a:p>
                  </a:txBody>
                  <a:tcPr marL="25400" marR="25400" marT="25400" marB="25400" anchor="ctr" horzOverflow="overflow">
                    <a:lnL w="12700" cap="flat" cmpd="sng" algn="ctr">
                      <a:noFill/>
                      <a:prstDash val="solid"/>
                      <a:round/>
                      <a:headEnd type="none" w="med" len="med"/>
                      <a:tailEnd type="none" w="med" len="med"/>
                    </a:lnL>
                    <a:solidFill>
                      <a:schemeClr val="accent1"/>
                    </a:solidFill>
                  </a:tcPr>
                </a:tc>
                <a:tc>
                  <a:txBody>
                    <a:bodyPr/>
                    <a:lstStyle/>
                    <a:p>
                      <a:pPr algn="ctr" defTabSz="914400">
                        <a:defRPr sz="1800"/>
                      </a:pPr>
                      <a:r>
                        <a:rPr lang="cs-CZ" sz="1100" dirty="0" err="1" smtClean="0">
                          <a:solidFill>
                            <a:srgbClr val="FFFFFF"/>
                          </a:solidFill>
                          <a:latin typeface="+mn-lt"/>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solidFill>
                      <a:schemeClr val="accent1"/>
                    </a:solidFill>
                  </a:tcPr>
                </a:tc>
                <a:tc>
                  <a:txBody>
                    <a:bodyPr/>
                    <a:lstStyle/>
                    <a:p>
                      <a:pPr algn="ctr" defTabSz="914400">
                        <a:defRPr sz="1800"/>
                      </a:pPr>
                      <a:r>
                        <a:rPr lang="cs-CZ" sz="1100" dirty="0" err="1" smtClean="0">
                          <a:solidFill>
                            <a:srgbClr val="FFFFFF"/>
                          </a:solidFill>
                          <a:latin typeface="+mn-lt"/>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solidFill>
                      <a:schemeClr val="accent1"/>
                    </a:solidFill>
                  </a:tcPr>
                </a:tc>
                <a:tc>
                  <a:txBody>
                    <a:bodyPr/>
                    <a:lstStyle/>
                    <a:p>
                      <a:pPr algn="ctr" defTabSz="914400">
                        <a:defRPr sz="1800"/>
                      </a:pPr>
                      <a:r>
                        <a:rPr lang="cs-CZ" sz="1100" dirty="0" err="1" smtClean="0">
                          <a:solidFill>
                            <a:srgbClr val="FFFFFF"/>
                          </a:solidFill>
                          <a:latin typeface="+mn-lt"/>
                          <a:ea typeface="Tahoma"/>
                          <a:cs typeface="Tahoma"/>
                          <a:sym typeface="Tahoma"/>
                        </a:rPr>
                        <a:t>xxxxx</a:t>
                      </a:r>
                      <a:endParaRPr sz="1100" dirty="0">
                        <a:solidFill>
                          <a:srgbClr val="FFFFFF"/>
                        </a:solidFill>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solidFill>
                      <a:schemeClr val="accent1"/>
                    </a:solidFill>
                  </a:tcPr>
                </a:tc>
                <a:extLst>
                  <a:ext uri="{0D108BD9-81ED-4DB2-BD59-A6C34878D82A}">
                    <a16:rowId xmlns="" xmlns:a16="http://schemas.microsoft.com/office/drawing/2014/main" val="1052991413"/>
                  </a:ext>
                </a:extLst>
              </a:tr>
              <a:tr h="247297">
                <a:tc>
                  <a:txBody>
                    <a:bodyPr/>
                    <a:lstStyle/>
                    <a:p>
                      <a:pPr algn="ctr" defTabSz="914400">
                        <a:defRPr sz="1800"/>
                      </a:pPr>
                      <a:r>
                        <a:rPr sz="1100">
                          <a:latin typeface="Tahoma"/>
                          <a:ea typeface="Tahoma"/>
                          <a:cs typeface="Tahoma"/>
                          <a:sym typeface="Tahoma"/>
                        </a:rPr>
                        <a:t>Armenia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267610471"/>
                  </a:ext>
                </a:extLst>
              </a:tr>
              <a:tr h="247297">
                <a:tc>
                  <a:txBody>
                    <a:bodyPr/>
                    <a:lstStyle/>
                    <a:p>
                      <a:pPr algn="ctr" defTabSz="914400">
                        <a:defRPr sz="1800"/>
                      </a:pPr>
                      <a:r>
                        <a:rPr sz="1100">
                          <a:latin typeface="Tahoma"/>
                          <a:ea typeface="Tahoma"/>
                          <a:cs typeface="Tahoma"/>
                          <a:sym typeface="Tahoma"/>
                        </a:rPr>
                        <a:t>Poland</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360790061"/>
                  </a:ext>
                </a:extLst>
              </a:tr>
              <a:tr h="247297">
                <a:tc>
                  <a:txBody>
                    <a:bodyPr/>
                    <a:lstStyle/>
                    <a:p>
                      <a:pPr algn="ctr" defTabSz="914400">
                        <a:defRPr sz="1800"/>
                      </a:pPr>
                      <a:r>
                        <a:rPr sz="1100">
                          <a:latin typeface="Tahoma"/>
                          <a:ea typeface="Tahoma"/>
                          <a:cs typeface="Tahoma"/>
                          <a:sym typeface="Tahoma"/>
                        </a:rPr>
                        <a:t>Croatia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56268380"/>
                  </a:ext>
                </a:extLst>
              </a:tr>
              <a:tr h="247297">
                <a:tc>
                  <a:txBody>
                    <a:bodyPr/>
                    <a:lstStyle/>
                    <a:p>
                      <a:pPr algn="ctr" defTabSz="914400">
                        <a:defRPr sz="1800"/>
                      </a:pPr>
                      <a:r>
                        <a:rPr sz="1100">
                          <a:latin typeface="Tahoma"/>
                          <a:ea typeface="Tahoma"/>
                          <a:cs typeface="Tahoma"/>
                          <a:sym typeface="Tahoma"/>
                        </a:rPr>
                        <a:t>China &amp; Taiwan</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92936067"/>
                  </a:ext>
                </a:extLst>
              </a:tr>
              <a:tr h="247297">
                <a:tc>
                  <a:txBody>
                    <a:bodyPr/>
                    <a:lstStyle/>
                    <a:p>
                      <a:pPr algn="ctr" defTabSz="914400">
                        <a:defRPr sz="1800"/>
                      </a:pPr>
                      <a:r>
                        <a:rPr sz="1100">
                          <a:latin typeface="Tahoma"/>
                          <a:ea typeface="Tahoma"/>
                          <a:cs typeface="Tahoma"/>
                          <a:sym typeface="Tahoma"/>
                        </a:rPr>
                        <a:t>Belgium</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a:t>
                      </a:r>
                      <a:r>
                        <a:rPr sz="1100" dirty="0" smtClean="0">
                          <a:latin typeface="Tahoma"/>
                          <a:ea typeface="Tahoma"/>
                          <a:cs typeface="Tahoma"/>
                          <a:sym typeface="Tahoma"/>
                        </a:rPr>
                        <a:t>,</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123490812"/>
                  </a:ext>
                </a:extLst>
              </a:tr>
              <a:tr h="247297">
                <a:tc>
                  <a:txBody>
                    <a:bodyPr/>
                    <a:lstStyle/>
                    <a:p>
                      <a:pPr algn="ctr" defTabSz="914400">
                        <a:defRPr sz="1800"/>
                      </a:pPr>
                      <a:r>
                        <a:rPr sz="1100">
                          <a:latin typeface="Tahoma"/>
                          <a:ea typeface="Tahoma"/>
                          <a:cs typeface="Tahoma"/>
                          <a:sym typeface="Tahoma"/>
                        </a:rPr>
                        <a:t>Slovenia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634934134"/>
                  </a:ext>
                </a:extLst>
              </a:tr>
              <a:tr h="247297">
                <a:tc>
                  <a:txBody>
                    <a:bodyPr/>
                    <a:lstStyle/>
                    <a:p>
                      <a:pPr algn="ctr" defTabSz="914400">
                        <a:defRPr sz="1800"/>
                      </a:pPr>
                      <a:r>
                        <a:rPr sz="1100">
                          <a:latin typeface="Tahoma"/>
                          <a:ea typeface="Tahoma"/>
                          <a:cs typeface="Tahoma"/>
                          <a:sym typeface="Tahoma"/>
                        </a:rPr>
                        <a:t>Greece</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055928011"/>
                  </a:ext>
                </a:extLst>
              </a:tr>
              <a:tr h="247297">
                <a:tc>
                  <a:txBody>
                    <a:bodyPr/>
                    <a:lstStyle/>
                    <a:p>
                      <a:pPr algn="ctr" defTabSz="914400">
                        <a:defRPr sz="1800"/>
                      </a:pPr>
                      <a:r>
                        <a:rPr sz="1100">
                          <a:latin typeface="Tahoma"/>
                          <a:ea typeface="Tahoma"/>
                          <a:cs typeface="Tahoma"/>
                          <a:sym typeface="Tahoma"/>
                        </a:rPr>
                        <a:t>Uzbekistan</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2874869222"/>
                  </a:ext>
                </a:extLst>
              </a:tr>
              <a:tr h="247297">
                <a:tc>
                  <a:txBody>
                    <a:bodyPr/>
                    <a:lstStyle/>
                    <a:p>
                      <a:pPr algn="ctr" defTabSz="914400">
                        <a:defRPr sz="1800"/>
                      </a:pPr>
                      <a:r>
                        <a:rPr sz="1100">
                          <a:latin typeface="Tahoma"/>
                          <a:ea typeface="Tahoma"/>
                          <a:cs typeface="Tahoma"/>
                          <a:sym typeface="Tahoma"/>
                        </a:rPr>
                        <a:t>Slovakia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677134843"/>
                  </a:ext>
                </a:extLst>
              </a:tr>
              <a:tr h="247297">
                <a:tc>
                  <a:txBody>
                    <a:bodyPr/>
                    <a:lstStyle/>
                    <a:p>
                      <a:pPr algn="ctr" defTabSz="914400">
                        <a:defRPr sz="1800"/>
                      </a:pPr>
                      <a:r>
                        <a:rPr sz="1100">
                          <a:latin typeface="Tahoma"/>
                          <a:ea typeface="Tahoma"/>
                          <a:cs typeface="Tahoma"/>
                          <a:sym typeface="Tahoma"/>
                        </a:rPr>
                        <a:t>Israel</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3033623744"/>
                  </a:ext>
                </a:extLst>
              </a:tr>
              <a:tr h="247297">
                <a:tc>
                  <a:txBody>
                    <a:bodyPr/>
                    <a:lstStyle/>
                    <a:p>
                      <a:pPr algn="ctr" defTabSz="914400">
                        <a:defRPr sz="1800"/>
                      </a:pPr>
                      <a:r>
                        <a:rPr sz="1100">
                          <a:latin typeface="Tahoma"/>
                          <a:ea typeface="Tahoma"/>
                          <a:cs typeface="Tahoma"/>
                          <a:sym typeface="Tahoma"/>
                        </a:rPr>
                        <a:t>Belorussia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525126646"/>
                  </a:ext>
                </a:extLst>
              </a:tr>
              <a:tr h="247297">
                <a:tc>
                  <a:txBody>
                    <a:bodyPr/>
                    <a:lstStyle/>
                    <a:p>
                      <a:pPr algn="ctr" defTabSz="914400">
                        <a:defRPr sz="1800"/>
                      </a:pPr>
                      <a:r>
                        <a:rPr sz="1100">
                          <a:latin typeface="Tahoma"/>
                          <a:ea typeface="Tahoma"/>
                          <a:cs typeface="Tahoma"/>
                          <a:sym typeface="Tahoma"/>
                        </a:rPr>
                        <a:t>South Africa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a:t>
                      </a:r>
                      <a:r>
                        <a:rPr lang="cs-CZ" sz="1100" dirty="0" smtClean="0">
                          <a:latin typeface="Tahoma"/>
                          <a:ea typeface="Tahoma"/>
                          <a:cs typeface="Tahoma"/>
                          <a:sym typeface="Tahoma"/>
                        </a:rPr>
                        <a:t>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680054744"/>
                  </a:ext>
                </a:extLst>
              </a:tr>
              <a:tr h="247297">
                <a:tc>
                  <a:txBody>
                    <a:bodyPr/>
                    <a:lstStyle/>
                    <a:p>
                      <a:pPr algn="ctr" defTabSz="914400">
                        <a:defRPr sz="1800"/>
                      </a:pPr>
                      <a:r>
                        <a:rPr sz="1100">
                          <a:latin typeface="Tahoma"/>
                          <a:ea typeface="Tahoma"/>
                          <a:cs typeface="Tahoma"/>
                          <a:sym typeface="Tahoma"/>
                        </a:rPr>
                        <a:t>Uruguay</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94192109"/>
                  </a:ext>
                </a:extLst>
              </a:tr>
              <a:tr h="247297">
                <a:tc>
                  <a:txBody>
                    <a:bodyPr/>
                    <a:lstStyle/>
                    <a:p>
                      <a:pPr algn="ctr" defTabSz="914400">
                        <a:defRPr sz="1800"/>
                      </a:pPr>
                      <a:r>
                        <a:rPr sz="1100">
                          <a:latin typeface="Tahoma"/>
                          <a:ea typeface="Tahoma"/>
                          <a:cs typeface="Tahoma"/>
                          <a:sym typeface="Tahoma"/>
                        </a:rPr>
                        <a:t>Hong Kong</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126965381"/>
                  </a:ext>
                </a:extLst>
              </a:tr>
              <a:tr h="247297">
                <a:tc>
                  <a:txBody>
                    <a:bodyPr/>
                    <a:lstStyle/>
                    <a:p>
                      <a:pPr algn="ctr" defTabSz="914400">
                        <a:defRPr sz="1800"/>
                      </a:pPr>
                      <a:r>
                        <a:rPr sz="1100">
                          <a:latin typeface="Tahoma"/>
                          <a:ea typeface="Tahoma"/>
                          <a:cs typeface="Tahoma"/>
                          <a:sym typeface="Tahoma"/>
                        </a:rPr>
                        <a:t>Switzerland</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4065665271"/>
                  </a:ext>
                </a:extLst>
              </a:tr>
              <a:tr h="247297">
                <a:tc>
                  <a:txBody>
                    <a:bodyPr/>
                    <a:lstStyle/>
                    <a:p>
                      <a:pPr algn="ctr" defTabSz="914400">
                        <a:defRPr sz="1800"/>
                      </a:pPr>
                      <a:r>
                        <a:rPr sz="1100">
                          <a:latin typeface="Tahoma"/>
                          <a:ea typeface="Tahoma"/>
                          <a:cs typeface="Tahoma"/>
                          <a:sym typeface="Tahoma"/>
                        </a:rPr>
                        <a:t>Finlandia</a:t>
                      </a:r>
                    </a:p>
                  </a:txBody>
                  <a:tcPr marL="25400" marR="25400" marT="25400" marB="25400" anchor="ctr" horzOverflow="overflow">
                    <a:lnL w="12700" cap="flat" cmpd="sng" algn="ctr">
                      <a:noFill/>
                      <a:prstDash val="solid"/>
                      <a:round/>
                      <a:headEnd type="none" w="med" len="med"/>
                      <a:tailEnd type="none" w="med" len="med"/>
                    </a:lnL>
                  </a:tcPr>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tc>
                <a:tc>
                  <a:txBody>
                    <a:bodyPr/>
                    <a:lstStyle/>
                    <a:p>
                      <a:pPr algn="ctr" defTabSz="914400">
                        <a:defRPr sz="1800"/>
                      </a:pPr>
                      <a:r>
                        <a:rPr lang="cs-CZ" sz="1100" dirty="0" smtClean="0">
                          <a:latin typeface="Tahoma"/>
                          <a:ea typeface="Tahoma"/>
                          <a:cs typeface="Tahoma"/>
                          <a:sym typeface="Tahoma"/>
                        </a:rPr>
                        <a:t>1,00</a:t>
                      </a:r>
                      <a:endParaRPr sz="1100" dirty="0">
                        <a:latin typeface="Tahoma"/>
                        <a:ea typeface="Tahoma"/>
                        <a:cs typeface="Tahoma"/>
                        <a:sym typeface="Tahoma"/>
                      </a:endParaRPr>
                    </a:p>
                  </a:txBody>
                  <a:tcPr marL="25400" marR="25400" marT="25400" marB="25400" anchor="ctr" horzOverflow="overflow">
                    <a:lnR w="12700" cap="flat" cmpd="sng" algn="ctr">
                      <a:noFill/>
                      <a:prstDash val="solid"/>
                      <a:round/>
                      <a:headEnd type="none" w="med" len="med"/>
                      <a:tailEnd type="none" w="med" len="med"/>
                    </a:lnR>
                  </a:tcPr>
                </a:tc>
                <a:extLst>
                  <a:ext uri="{0D108BD9-81ED-4DB2-BD59-A6C34878D82A}">
                    <a16:rowId xmlns="" xmlns:a16="http://schemas.microsoft.com/office/drawing/2014/main" val="2100289649"/>
                  </a:ext>
                </a:extLst>
              </a:tr>
            </a:tbl>
          </a:graphicData>
        </a:graphic>
      </p:graphicFrame>
    </p:spTree>
    <p:extLst>
      <p:ext uri="{BB962C8B-B14F-4D97-AF65-F5344CB8AC3E}">
        <p14:creationId xmlns:p14="http://schemas.microsoft.com/office/powerpoint/2010/main" val="1296859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672767F-032B-48B1-A095-752949FAE913}"/>
              </a:ext>
            </a:extLst>
          </p:cNvPr>
          <p:cNvSpPr>
            <a:spLocks noGrp="1"/>
          </p:cNvSpPr>
          <p:nvPr>
            <p:ph type="title"/>
          </p:nvPr>
        </p:nvSpPr>
        <p:spPr/>
        <p:txBody>
          <a:bodyPr/>
          <a:lstStyle/>
          <a:p>
            <a:r>
              <a:rPr lang="cs-CZ" dirty="0" err="1"/>
              <a:t>images</a:t>
            </a:r>
            <a:endParaRPr lang="cs-CZ" dirty="0"/>
          </a:p>
        </p:txBody>
      </p:sp>
      <p:sp>
        <p:nvSpPr>
          <p:cNvPr id="4" name="Zástupný symbol pro číslo snímku 3">
            <a:extLst>
              <a:ext uri="{FF2B5EF4-FFF2-40B4-BE49-F238E27FC236}">
                <a16:creationId xmlns="" xmlns:a16="http://schemas.microsoft.com/office/drawing/2014/main" id="{332418EE-2140-4E86-B6CF-C778A5DAAB23}"/>
              </a:ext>
            </a:extLst>
          </p:cNvPr>
          <p:cNvSpPr>
            <a:spLocks noGrp="1"/>
          </p:cNvSpPr>
          <p:nvPr>
            <p:ph type="sldNum" sz="quarter" idx="12"/>
          </p:nvPr>
        </p:nvSpPr>
        <p:spPr/>
        <p:txBody>
          <a:bodyPr/>
          <a:lstStyle/>
          <a:p>
            <a:fld id="{17C1C425-A46E-4EA8-9356-FEC7820B5616}" type="slidenum">
              <a:rPr lang="cs-CZ" smtClean="0"/>
              <a:t>21</a:t>
            </a:fld>
            <a:endParaRPr lang="cs-CZ"/>
          </a:p>
        </p:txBody>
      </p:sp>
      <p:sp>
        <p:nvSpPr>
          <p:cNvPr id="5" name="Zástupný text 4">
            <a:extLst>
              <a:ext uri="{FF2B5EF4-FFF2-40B4-BE49-F238E27FC236}">
                <a16:creationId xmlns="" xmlns:a16="http://schemas.microsoft.com/office/drawing/2014/main" id="{49721E1E-F483-4E9A-A180-337E36CFBD1D}"/>
              </a:ext>
            </a:extLst>
          </p:cNvPr>
          <p:cNvSpPr>
            <a:spLocks noGrp="1"/>
          </p:cNvSpPr>
          <p:nvPr>
            <p:ph type="body" sz="quarter" idx="13"/>
          </p:nvPr>
        </p:nvSpPr>
        <p:spPr/>
        <p:txBody>
          <a:bodyPr/>
          <a:lstStyle/>
          <a:p>
            <a:r>
              <a:rPr lang="cs-CZ" dirty="0"/>
              <a:t>France, </a:t>
            </a:r>
            <a:r>
              <a:rPr lang="cs-CZ" dirty="0" err="1" smtClean="0"/>
              <a:t>Xxxxx</a:t>
            </a:r>
            <a:endParaRPr lang="cs-CZ" dirty="0"/>
          </a:p>
        </p:txBody>
      </p:sp>
      <p:sp>
        <p:nvSpPr>
          <p:cNvPr id="6" name="Zástupný symbol obrázku 5">
            <a:extLst>
              <a:ext uri="{FF2B5EF4-FFF2-40B4-BE49-F238E27FC236}">
                <a16:creationId xmlns="" xmlns:a16="http://schemas.microsoft.com/office/drawing/2014/main" id="{A2DFC1B3-2F46-4D0E-8805-B5E831F8D4D0}"/>
              </a:ext>
            </a:extLst>
          </p:cNvPr>
          <p:cNvSpPr>
            <a:spLocks noGrp="1"/>
          </p:cNvSpPr>
          <p:nvPr>
            <p:ph type="pic" sz="quarter" idx="14"/>
          </p:nvPr>
        </p:nvSpPr>
        <p:spPr/>
      </p:sp>
      <p:sp>
        <p:nvSpPr>
          <p:cNvPr id="7" name="Zástupný text 6">
            <a:extLst>
              <a:ext uri="{FF2B5EF4-FFF2-40B4-BE49-F238E27FC236}">
                <a16:creationId xmlns="" xmlns:a16="http://schemas.microsoft.com/office/drawing/2014/main" id="{2EFA6D26-5449-46E4-8219-DB40E3C61A7A}"/>
              </a:ext>
            </a:extLst>
          </p:cNvPr>
          <p:cNvSpPr>
            <a:spLocks noGrp="1"/>
          </p:cNvSpPr>
          <p:nvPr>
            <p:ph type="body" sz="quarter" idx="15"/>
          </p:nvPr>
        </p:nvSpPr>
        <p:spPr/>
        <p:txBody>
          <a:bodyPr/>
          <a:lstStyle/>
          <a:p>
            <a:r>
              <a:rPr lang="cs-CZ" dirty="0"/>
              <a:t>USA, </a:t>
            </a:r>
            <a:r>
              <a:rPr lang="cs-CZ" dirty="0" err="1" smtClean="0"/>
              <a:t>Xxxxx</a:t>
            </a:r>
            <a:endParaRPr lang="cs-CZ" dirty="0"/>
          </a:p>
        </p:txBody>
      </p:sp>
      <p:sp>
        <p:nvSpPr>
          <p:cNvPr id="8" name="Zástupný symbol obrázku 7">
            <a:extLst>
              <a:ext uri="{FF2B5EF4-FFF2-40B4-BE49-F238E27FC236}">
                <a16:creationId xmlns="" xmlns:a16="http://schemas.microsoft.com/office/drawing/2014/main" id="{7A51AF49-04EB-4103-9514-B098CFDD93DC}"/>
              </a:ext>
            </a:extLst>
          </p:cNvPr>
          <p:cNvSpPr>
            <a:spLocks noGrp="1"/>
          </p:cNvSpPr>
          <p:nvPr>
            <p:ph type="pic" sz="quarter" idx="16"/>
          </p:nvPr>
        </p:nvSpPr>
        <p:spPr/>
      </p:sp>
      <p:sp>
        <p:nvSpPr>
          <p:cNvPr id="9" name="Zástupný text 8">
            <a:extLst>
              <a:ext uri="{FF2B5EF4-FFF2-40B4-BE49-F238E27FC236}">
                <a16:creationId xmlns="" xmlns:a16="http://schemas.microsoft.com/office/drawing/2014/main" id="{2AE36CE2-2B4A-46B4-9D55-0D8660386236}"/>
              </a:ext>
            </a:extLst>
          </p:cNvPr>
          <p:cNvSpPr>
            <a:spLocks noGrp="1"/>
          </p:cNvSpPr>
          <p:nvPr>
            <p:ph type="body" sz="quarter" idx="17"/>
          </p:nvPr>
        </p:nvSpPr>
        <p:spPr/>
        <p:txBody>
          <a:bodyPr/>
          <a:lstStyle/>
          <a:p>
            <a:r>
              <a:rPr lang="cs-CZ" dirty="0" err="1"/>
              <a:t>Bulgary</a:t>
            </a:r>
            <a:r>
              <a:rPr lang="cs-CZ" dirty="0"/>
              <a:t>, </a:t>
            </a:r>
            <a:r>
              <a:rPr lang="cs-CZ" dirty="0" err="1" smtClean="0"/>
              <a:t>Xxxxx</a:t>
            </a:r>
            <a:endParaRPr lang="cs-CZ" dirty="0"/>
          </a:p>
        </p:txBody>
      </p:sp>
      <p:sp>
        <p:nvSpPr>
          <p:cNvPr id="10" name="Zástupný symbol obrázku 9">
            <a:extLst>
              <a:ext uri="{FF2B5EF4-FFF2-40B4-BE49-F238E27FC236}">
                <a16:creationId xmlns="" xmlns:a16="http://schemas.microsoft.com/office/drawing/2014/main" id="{01AF408A-7AC2-4BBB-A2EB-658FB8E2126E}"/>
              </a:ext>
            </a:extLst>
          </p:cNvPr>
          <p:cNvSpPr>
            <a:spLocks noGrp="1"/>
          </p:cNvSpPr>
          <p:nvPr>
            <p:ph type="pic" sz="quarter" idx="18"/>
          </p:nvPr>
        </p:nvSpPr>
        <p:spPr/>
      </p:sp>
    </p:spTree>
    <p:extLst>
      <p:ext uri="{BB962C8B-B14F-4D97-AF65-F5344CB8AC3E}">
        <p14:creationId xmlns:p14="http://schemas.microsoft.com/office/powerpoint/2010/main" val="3827425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Vinolok-Sustainability-Butterfly-RGB.jpg" descr="Vinolok-Sustainability-Butterfly-RGB.jpg">
            <a:extLst>
              <a:ext uri="{FF2B5EF4-FFF2-40B4-BE49-F238E27FC236}">
                <a16:creationId xmlns="" xmlns:a16="http://schemas.microsoft.com/office/drawing/2014/main" id="{04843E21-20B2-4795-BF77-4A46B4E14B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06578" y="3316345"/>
            <a:ext cx="2314115" cy="3012232"/>
          </a:xfrm>
          <a:prstGeom prst="rect">
            <a:avLst/>
          </a:prstGeom>
          <a:ln w="12700">
            <a:miter lim="400000"/>
          </a:ln>
        </p:spPr>
      </p:pic>
      <p:sp>
        <p:nvSpPr>
          <p:cNvPr id="12" name="Nadpis 11">
            <a:extLst>
              <a:ext uri="{FF2B5EF4-FFF2-40B4-BE49-F238E27FC236}">
                <a16:creationId xmlns="" xmlns:a16="http://schemas.microsoft.com/office/drawing/2014/main" id="{E58C91CA-A6DE-4B1D-917E-CE7C21606CBB}"/>
              </a:ext>
            </a:extLst>
          </p:cNvPr>
          <p:cNvSpPr>
            <a:spLocks noGrp="1"/>
          </p:cNvSpPr>
          <p:nvPr>
            <p:ph type="title"/>
          </p:nvPr>
        </p:nvSpPr>
        <p:spPr>
          <a:xfrm>
            <a:off x="6243686" y="749947"/>
            <a:ext cx="5061548" cy="265457"/>
          </a:xfrm>
        </p:spPr>
        <p:txBody>
          <a:bodyPr/>
          <a:lstStyle/>
          <a:p>
            <a:r>
              <a:rPr lang="cs-CZ" dirty="0"/>
              <a:t>SUSTAINABILITY</a:t>
            </a:r>
          </a:p>
        </p:txBody>
      </p:sp>
      <p:sp>
        <p:nvSpPr>
          <p:cNvPr id="4" name="Zástupný symbol pro číslo snímku 3">
            <a:extLst>
              <a:ext uri="{FF2B5EF4-FFF2-40B4-BE49-F238E27FC236}">
                <a16:creationId xmlns="" xmlns:a16="http://schemas.microsoft.com/office/drawing/2014/main" id="{2BDB1D67-692B-45F1-9AF1-44FA1E57F271}"/>
              </a:ext>
            </a:extLst>
          </p:cNvPr>
          <p:cNvSpPr>
            <a:spLocks noGrp="1"/>
          </p:cNvSpPr>
          <p:nvPr>
            <p:ph type="sldNum" sz="quarter" idx="12"/>
          </p:nvPr>
        </p:nvSpPr>
        <p:spPr>
          <a:xfrm>
            <a:off x="11305236" y="6356350"/>
            <a:ext cx="644700" cy="365125"/>
          </a:xfrm>
        </p:spPr>
        <p:txBody>
          <a:bodyPr/>
          <a:lstStyle/>
          <a:p>
            <a:fld id="{17C1C425-A46E-4EA8-9356-FEC7820B5616}" type="slidenum">
              <a:rPr lang="cs-CZ" smtClean="0"/>
              <a:pPr/>
              <a:t>22</a:t>
            </a:fld>
            <a:endParaRPr lang="cs-CZ"/>
          </a:p>
        </p:txBody>
      </p:sp>
      <p:sp>
        <p:nvSpPr>
          <p:cNvPr id="5" name="Zástupný text 4">
            <a:extLst>
              <a:ext uri="{FF2B5EF4-FFF2-40B4-BE49-F238E27FC236}">
                <a16:creationId xmlns="" xmlns:a16="http://schemas.microsoft.com/office/drawing/2014/main" id="{85CE4E23-1E7C-4E8A-B022-B9E7AB41BAA7}"/>
              </a:ext>
            </a:extLst>
          </p:cNvPr>
          <p:cNvSpPr>
            <a:spLocks noGrp="1"/>
          </p:cNvSpPr>
          <p:nvPr>
            <p:ph type="body" sz="quarter" idx="14"/>
          </p:nvPr>
        </p:nvSpPr>
        <p:spPr>
          <a:xfrm>
            <a:off x="6243688" y="1451838"/>
            <a:ext cx="5731182" cy="1077147"/>
          </a:xfrm>
        </p:spPr>
        <p:txBody>
          <a:bodyPr>
            <a:normAutofit/>
          </a:bodyPr>
          <a:lstStyle/>
          <a:p>
            <a:r>
              <a:rPr lang="en-US" dirty="0"/>
              <a:t>For the love of the nature</a:t>
            </a:r>
          </a:p>
          <a:p>
            <a:endParaRPr lang="cs-CZ" dirty="0"/>
          </a:p>
        </p:txBody>
      </p:sp>
      <p:sp>
        <p:nvSpPr>
          <p:cNvPr id="13" name="Zástupný text 12">
            <a:extLst>
              <a:ext uri="{FF2B5EF4-FFF2-40B4-BE49-F238E27FC236}">
                <a16:creationId xmlns="" xmlns:a16="http://schemas.microsoft.com/office/drawing/2014/main" id="{94D91E07-5853-47CE-86D6-8C40444B7834}"/>
              </a:ext>
            </a:extLst>
          </p:cNvPr>
          <p:cNvSpPr>
            <a:spLocks noGrp="1"/>
          </p:cNvSpPr>
          <p:nvPr>
            <p:ph type="body" sz="quarter" idx="15"/>
          </p:nvPr>
        </p:nvSpPr>
        <p:spPr/>
        <p:txBody>
          <a:bodyPr/>
          <a:lstStyle/>
          <a:p>
            <a:r>
              <a:rPr lang="en-US" dirty="0" err="1"/>
              <a:t>Vinolok</a:t>
            </a:r>
            <a:r>
              <a:rPr lang="en-US" dirty="0"/>
              <a:t> is a fully recyclable closure</a:t>
            </a:r>
          </a:p>
          <a:p>
            <a:r>
              <a:rPr lang="en-US" dirty="0"/>
              <a:t>Did you know that glass, the main part of the </a:t>
            </a:r>
            <a:r>
              <a:rPr lang="en-US" dirty="0" err="1"/>
              <a:t>Vinolok</a:t>
            </a:r>
            <a:r>
              <a:rPr lang="en-US" dirty="0"/>
              <a:t> closure, is infinitely recyclable without any loss in quality? It can be melted repeatedly and transformed into new </a:t>
            </a:r>
            <a:r>
              <a:rPr lang="en-US" dirty="0" err="1"/>
              <a:t>Vinolok</a:t>
            </a:r>
            <a:r>
              <a:rPr lang="en-US" dirty="0"/>
              <a:t> closures or other glass products. Even the sealing ring is recyclable in the same way as low density polyethylene (used in juice and milk cartons). The result is fully recyclable closure.</a:t>
            </a:r>
          </a:p>
          <a:p>
            <a:endParaRPr lang="cs-CZ" dirty="0"/>
          </a:p>
        </p:txBody>
      </p:sp>
      <p:pic>
        <p:nvPicPr>
          <p:cNvPr id="19" name="Zástupný symbol obrázku 18" descr="Obsah obrázku osoba, ruka, zavřít&#10;&#10;Popis byl vytvořen automaticky">
            <a:extLst>
              <a:ext uri="{FF2B5EF4-FFF2-40B4-BE49-F238E27FC236}">
                <a16:creationId xmlns="" xmlns:a16="http://schemas.microsoft.com/office/drawing/2014/main" id="{5456CD26-15D3-4DBB-A6B3-B80592E5689D}"/>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p:pic>
      <p:sp>
        <p:nvSpPr>
          <p:cNvPr id="15" name="Zástupný symbol obrázku 14">
            <a:extLst>
              <a:ext uri="{FF2B5EF4-FFF2-40B4-BE49-F238E27FC236}">
                <a16:creationId xmlns="" xmlns:a16="http://schemas.microsoft.com/office/drawing/2014/main" id="{D739C6B6-23E1-4936-8BA2-84BC15B8CCD8}"/>
              </a:ext>
            </a:extLst>
          </p:cNvPr>
          <p:cNvSpPr>
            <a:spLocks noGrp="1"/>
          </p:cNvSpPr>
          <p:nvPr>
            <p:ph type="pic" sz="quarter" idx="17"/>
          </p:nvPr>
        </p:nvSpPr>
        <p:spPr/>
      </p:sp>
    </p:spTree>
    <p:extLst>
      <p:ext uri="{BB962C8B-B14F-4D97-AF65-F5344CB8AC3E}">
        <p14:creationId xmlns:p14="http://schemas.microsoft.com/office/powerpoint/2010/main" val="791621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nolok-Sustainability-Butterfly-RGB.jpg" descr="Vinolok-Sustainability-Butterfly-RGB.jpg">
            <a:extLst>
              <a:ext uri="{FF2B5EF4-FFF2-40B4-BE49-F238E27FC236}">
                <a16:creationId xmlns="" xmlns:a16="http://schemas.microsoft.com/office/drawing/2014/main" id="{ED67AE5B-5A98-4F71-B3AA-2644E35C29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06338" y="898256"/>
            <a:ext cx="4261446" cy="5547031"/>
          </a:xfrm>
          <a:prstGeom prst="rect">
            <a:avLst/>
          </a:prstGeom>
          <a:ln w="12700">
            <a:miter lim="400000"/>
          </a:ln>
        </p:spPr>
      </p:pic>
      <p:sp>
        <p:nvSpPr>
          <p:cNvPr id="2" name="Nadpis 1">
            <a:extLst>
              <a:ext uri="{FF2B5EF4-FFF2-40B4-BE49-F238E27FC236}">
                <a16:creationId xmlns="" xmlns:a16="http://schemas.microsoft.com/office/drawing/2014/main" id="{9EB72C1C-2AC2-4864-BA5B-506BB168A81E}"/>
              </a:ext>
            </a:extLst>
          </p:cNvPr>
          <p:cNvSpPr>
            <a:spLocks noGrp="1"/>
          </p:cNvSpPr>
          <p:nvPr>
            <p:ph type="title"/>
          </p:nvPr>
        </p:nvSpPr>
        <p:spPr/>
        <p:txBody>
          <a:bodyPr/>
          <a:lstStyle/>
          <a:p>
            <a:r>
              <a:rPr lang="cs-CZ" dirty="0"/>
              <a:t>SUSTAINABILITY</a:t>
            </a:r>
          </a:p>
        </p:txBody>
      </p:sp>
      <p:sp>
        <p:nvSpPr>
          <p:cNvPr id="3" name="Zástupný obsah 2">
            <a:extLst>
              <a:ext uri="{FF2B5EF4-FFF2-40B4-BE49-F238E27FC236}">
                <a16:creationId xmlns="" xmlns:a16="http://schemas.microsoft.com/office/drawing/2014/main" id="{F0E8722D-DA6C-4E7E-9C91-1E05DC6B343F}"/>
              </a:ext>
            </a:extLst>
          </p:cNvPr>
          <p:cNvSpPr>
            <a:spLocks noGrp="1"/>
          </p:cNvSpPr>
          <p:nvPr>
            <p:ph idx="1"/>
          </p:nvPr>
        </p:nvSpPr>
        <p:spPr/>
        <p:txBody>
          <a:bodyPr/>
          <a:lstStyle/>
          <a:p>
            <a:r>
              <a:rPr lang="en-US" dirty="0" err="1"/>
              <a:t>Vinolok</a:t>
            </a:r>
            <a:r>
              <a:rPr lang="en-US" dirty="0"/>
              <a:t> is a fully recyclable closure</a:t>
            </a:r>
          </a:p>
          <a:p>
            <a:r>
              <a:rPr lang="en-US" dirty="0"/>
              <a:t>Did you know that glass, the main part of the </a:t>
            </a:r>
            <a:r>
              <a:rPr lang="en-US" dirty="0" err="1"/>
              <a:t>Vinolok</a:t>
            </a:r>
            <a:r>
              <a:rPr lang="en-US" dirty="0"/>
              <a:t> closure, is infinitely recyclable without any loss in quality? It can be melted repeatedly and transformed into new </a:t>
            </a:r>
            <a:r>
              <a:rPr lang="en-US" dirty="0" err="1"/>
              <a:t>Vinolok</a:t>
            </a:r>
            <a:r>
              <a:rPr lang="en-US" dirty="0"/>
              <a:t> closures or other glass products. Even the sealing ring is recyclable in the same way as low density polyethylene (used in juice and milk cartons). The result is fully recyclable closure.</a:t>
            </a:r>
          </a:p>
          <a:p>
            <a:endParaRPr lang="cs-CZ" dirty="0"/>
          </a:p>
        </p:txBody>
      </p:sp>
      <p:sp>
        <p:nvSpPr>
          <p:cNvPr id="5" name="Zástupný symbol pro číslo snímku 4">
            <a:extLst>
              <a:ext uri="{FF2B5EF4-FFF2-40B4-BE49-F238E27FC236}">
                <a16:creationId xmlns="" xmlns:a16="http://schemas.microsoft.com/office/drawing/2014/main" id="{6C9E7B21-DD3F-415F-A9BB-C037BF971434}"/>
              </a:ext>
            </a:extLst>
          </p:cNvPr>
          <p:cNvSpPr>
            <a:spLocks noGrp="1"/>
          </p:cNvSpPr>
          <p:nvPr>
            <p:ph type="sldNum" sz="quarter" idx="12"/>
          </p:nvPr>
        </p:nvSpPr>
        <p:spPr/>
        <p:txBody>
          <a:bodyPr/>
          <a:lstStyle/>
          <a:p>
            <a:fld id="{17C1C425-A46E-4EA8-9356-FEC7820B5616}" type="slidenum">
              <a:rPr lang="cs-CZ" smtClean="0"/>
              <a:t>23</a:t>
            </a:fld>
            <a:endParaRPr lang="cs-CZ"/>
          </a:p>
        </p:txBody>
      </p:sp>
      <p:sp>
        <p:nvSpPr>
          <p:cNvPr id="6" name="Zástupný text 5">
            <a:extLst>
              <a:ext uri="{FF2B5EF4-FFF2-40B4-BE49-F238E27FC236}">
                <a16:creationId xmlns="" xmlns:a16="http://schemas.microsoft.com/office/drawing/2014/main" id="{51E9AB97-B1D7-47E7-8970-2C5115C0F51C}"/>
              </a:ext>
            </a:extLst>
          </p:cNvPr>
          <p:cNvSpPr>
            <a:spLocks noGrp="1"/>
          </p:cNvSpPr>
          <p:nvPr>
            <p:ph type="body" sz="quarter" idx="13"/>
          </p:nvPr>
        </p:nvSpPr>
        <p:spPr/>
        <p:txBody>
          <a:bodyPr/>
          <a:lstStyle/>
          <a:p>
            <a:r>
              <a:rPr lang="en-US" dirty="0"/>
              <a:t>For the love of the nature</a:t>
            </a:r>
          </a:p>
        </p:txBody>
      </p:sp>
    </p:spTree>
    <p:extLst>
      <p:ext uri="{BB962C8B-B14F-4D97-AF65-F5344CB8AC3E}">
        <p14:creationId xmlns:p14="http://schemas.microsoft.com/office/powerpoint/2010/main" val="912823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 xmlns:a16="http://schemas.microsoft.com/office/drawing/2014/main" id="{6FB41E21-592F-44FB-B411-7617747ED8AD}"/>
              </a:ext>
            </a:extLst>
          </p:cNvPr>
          <p:cNvSpPr>
            <a:spLocks noGrp="1"/>
          </p:cNvSpPr>
          <p:nvPr>
            <p:ph type="body" sz="quarter" idx="10"/>
          </p:nvPr>
        </p:nvSpPr>
        <p:spPr/>
        <p:txBody>
          <a:bodyPr/>
          <a:lstStyle/>
          <a:p>
            <a:r>
              <a:rPr lang="cs-CZ" dirty="0" err="1"/>
              <a:t>Lets</a:t>
            </a:r>
            <a:r>
              <a:rPr lang="cs-CZ" dirty="0"/>
              <a:t> talk!</a:t>
            </a:r>
          </a:p>
        </p:txBody>
      </p:sp>
      <p:sp>
        <p:nvSpPr>
          <p:cNvPr id="3" name="Zástupný text 2">
            <a:extLst>
              <a:ext uri="{FF2B5EF4-FFF2-40B4-BE49-F238E27FC236}">
                <a16:creationId xmlns="" xmlns:a16="http://schemas.microsoft.com/office/drawing/2014/main" id="{7A986C3D-63E7-4DB7-A377-6B9CC983CCA8}"/>
              </a:ext>
            </a:extLst>
          </p:cNvPr>
          <p:cNvSpPr>
            <a:spLocks noGrp="1"/>
          </p:cNvSpPr>
          <p:nvPr>
            <p:ph type="body" sz="quarter" idx="11"/>
          </p:nvPr>
        </p:nvSpPr>
        <p:spPr/>
        <p:txBody>
          <a:bodyPr/>
          <a:lstStyle/>
          <a:p>
            <a:r>
              <a:rPr lang="en-US" dirty="0"/>
              <a:t>Please contact</a:t>
            </a:r>
            <a:br>
              <a:rPr lang="en-US" dirty="0"/>
            </a:br>
            <a:r>
              <a:rPr lang="en-US" dirty="0"/>
              <a:t>Name Surname </a:t>
            </a:r>
            <a:br>
              <a:rPr lang="en-US" dirty="0"/>
            </a:br>
            <a:r>
              <a:rPr lang="en-US" dirty="0"/>
              <a:t>M +123 456 789</a:t>
            </a:r>
            <a:br>
              <a:rPr lang="en-US" dirty="0"/>
            </a:br>
            <a:r>
              <a:rPr lang="en-US" dirty="0"/>
              <a:t>name.surname@vinolok.com</a:t>
            </a:r>
            <a:endParaRPr lang="cs-CZ" dirty="0"/>
          </a:p>
        </p:txBody>
      </p:sp>
    </p:spTree>
    <p:extLst>
      <p:ext uri="{BB962C8B-B14F-4D97-AF65-F5344CB8AC3E}">
        <p14:creationId xmlns:p14="http://schemas.microsoft.com/office/powerpoint/2010/main" val="2489181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37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 xmlns:a16="http://schemas.microsoft.com/office/drawing/2014/main" id="{9BCDF62F-6706-4DA6-818C-E2B3B35EEBF8}"/>
              </a:ext>
            </a:extLst>
          </p:cNvPr>
          <p:cNvSpPr>
            <a:spLocks noGrp="1"/>
          </p:cNvSpPr>
          <p:nvPr>
            <p:ph type="body" sz="quarter" idx="10"/>
          </p:nvPr>
        </p:nvSpPr>
        <p:spPr/>
        <p:txBody>
          <a:bodyPr/>
          <a:lstStyle/>
          <a:p>
            <a:r>
              <a:rPr lang="cs-CZ" dirty="0" err="1"/>
              <a:t>Please</a:t>
            </a:r>
            <a:r>
              <a:rPr lang="cs-CZ" dirty="0"/>
              <a:t> </a:t>
            </a:r>
            <a:r>
              <a:rPr lang="cs-CZ" dirty="0" err="1"/>
              <a:t>contact</a:t>
            </a:r>
            <a:endParaRPr lang="cs-CZ" dirty="0"/>
          </a:p>
        </p:txBody>
      </p:sp>
      <p:sp>
        <p:nvSpPr>
          <p:cNvPr id="3" name="Zástupný text 2">
            <a:extLst>
              <a:ext uri="{FF2B5EF4-FFF2-40B4-BE49-F238E27FC236}">
                <a16:creationId xmlns="" xmlns:a16="http://schemas.microsoft.com/office/drawing/2014/main" id="{881C20BB-E1E6-4B36-863E-0F47A1C434F4}"/>
              </a:ext>
            </a:extLst>
          </p:cNvPr>
          <p:cNvSpPr>
            <a:spLocks noGrp="1"/>
          </p:cNvSpPr>
          <p:nvPr>
            <p:ph type="body" sz="quarter" idx="11"/>
          </p:nvPr>
        </p:nvSpPr>
        <p:spPr/>
        <p:txBody>
          <a:bodyPr/>
          <a:lstStyle/>
          <a:p>
            <a:r>
              <a:rPr lang="cs-CZ" dirty="0"/>
              <a:t>Name </a:t>
            </a:r>
            <a:r>
              <a:rPr lang="cs-CZ" dirty="0" err="1"/>
              <a:t>Surname</a:t>
            </a:r>
            <a:r>
              <a:rPr lang="cs-CZ" dirty="0"/>
              <a:t> </a:t>
            </a:r>
            <a:br>
              <a:rPr lang="cs-CZ" dirty="0"/>
            </a:br>
            <a:r>
              <a:rPr lang="cs-CZ" dirty="0"/>
              <a:t>M +123 456 789</a:t>
            </a:r>
            <a:br>
              <a:rPr lang="cs-CZ" dirty="0"/>
            </a:br>
            <a:r>
              <a:rPr lang="cs-CZ" dirty="0"/>
              <a:t>name.surname@vinolok.com</a:t>
            </a:r>
          </a:p>
        </p:txBody>
      </p:sp>
    </p:spTree>
    <p:extLst>
      <p:ext uri="{BB962C8B-B14F-4D97-AF65-F5344CB8AC3E}">
        <p14:creationId xmlns:p14="http://schemas.microsoft.com/office/powerpoint/2010/main" val="3643495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 xmlns:a16="http://schemas.microsoft.com/office/drawing/2014/main" id="{9354A05E-3E0C-4FB1-99EB-A1EE137FC4D1}"/>
              </a:ext>
            </a:extLst>
          </p:cNvPr>
          <p:cNvSpPr>
            <a:spLocks noGrp="1"/>
          </p:cNvSpPr>
          <p:nvPr>
            <p:ph type="body" sz="quarter" idx="10"/>
          </p:nvPr>
        </p:nvSpPr>
        <p:spPr/>
        <p:txBody>
          <a:bodyPr/>
          <a:lstStyle/>
          <a:p>
            <a:r>
              <a:rPr lang="en-US" dirty="0"/>
              <a:t>Author, additional note </a:t>
            </a:r>
            <a:br>
              <a:rPr lang="en-US" dirty="0"/>
            </a:br>
            <a:r>
              <a:rPr lang="en-US" dirty="0"/>
              <a:t>Date: XX.XX.202X</a:t>
            </a:r>
          </a:p>
          <a:p>
            <a:endParaRPr lang="cs-CZ" dirty="0"/>
          </a:p>
        </p:txBody>
      </p:sp>
      <p:sp>
        <p:nvSpPr>
          <p:cNvPr id="3" name="Nadpis 2">
            <a:extLst>
              <a:ext uri="{FF2B5EF4-FFF2-40B4-BE49-F238E27FC236}">
                <a16:creationId xmlns="" xmlns:a16="http://schemas.microsoft.com/office/drawing/2014/main" id="{3C3A058A-4B6B-4FDD-A35D-A3ADB5999DE4}"/>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430584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FA11913-AA73-43A8-8485-53C2DEA087BA}"/>
              </a:ext>
            </a:extLst>
          </p:cNvPr>
          <p:cNvSpPr>
            <a:spLocks noGrp="1"/>
          </p:cNvSpPr>
          <p:nvPr>
            <p:ph type="title"/>
          </p:nvPr>
        </p:nvSpPr>
        <p:spPr/>
        <p:txBody>
          <a:bodyPr>
            <a:normAutofit/>
          </a:bodyPr>
          <a:lstStyle/>
          <a:p>
            <a:r>
              <a:rPr lang="cs-CZ" dirty="0" err="1"/>
              <a:t>How</a:t>
            </a:r>
            <a:r>
              <a:rPr lang="cs-CZ" dirty="0"/>
              <a:t> </a:t>
            </a:r>
            <a:r>
              <a:rPr lang="cs-CZ" dirty="0" err="1"/>
              <a:t>it</a:t>
            </a:r>
            <a:r>
              <a:rPr lang="cs-CZ" dirty="0"/>
              <a:t> </a:t>
            </a:r>
            <a:r>
              <a:rPr lang="cs-CZ" dirty="0" err="1"/>
              <a:t>works</a:t>
            </a:r>
            <a:endParaRPr lang="cs-CZ" dirty="0"/>
          </a:p>
        </p:txBody>
      </p:sp>
      <p:sp>
        <p:nvSpPr>
          <p:cNvPr id="4" name="Zástupný symbol pro číslo snímku 3">
            <a:extLst>
              <a:ext uri="{FF2B5EF4-FFF2-40B4-BE49-F238E27FC236}">
                <a16:creationId xmlns="" xmlns:a16="http://schemas.microsoft.com/office/drawing/2014/main" id="{DEFBB681-7587-4F46-A421-9D25797538C3}"/>
              </a:ext>
            </a:extLst>
          </p:cNvPr>
          <p:cNvSpPr>
            <a:spLocks noGrp="1"/>
          </p:cNvSpPr>
          <p:nvPr>
            <p:ph type="sldNum" sz="quarter" idx="12"/>
          </p:nvPr>
        </p:nvSpPr>
        <p:spPr/>
        <p:txBody>
          <a:bodyPr/>
          <a:lstStyle/>
          <a:p>
            <a:fld id="{17C1C425-A46E-4EA8-9356-FEC7820B5616}" type="slidenum">
              <a:rPr lang="cs-CZ" smtClean="0"/>
              <a:t>4</a:t>
            </a:fld>
            <a:endParaRPr lang="cs-CZ"/>
          </a:p>
        </p:txBody>
      </p:sp>
      <p:sp>
        <p:nvSpPr>
          <p:cNvPr id="5" name="1. Capsule…">
            <a:extLst>
              <a:ext uri="{FF2B5EF4-FFF2-40B4-BE49-F238E27FC236}">
                <a16:creationId xmlns="" xmlns:a16="http://schemas.microsoft.com/office/drawing/2014/main" id="{42657130-6DD3-490B-BE22-1B080C246425}"/>
              </a:ext>
            </a:extLst>
          </p:cNvPr>
          <p:cNvSpPr txBox="1"/>
          <p:nvPr/>
        </p:nvSpPr>
        <p:spPr>
          <a:xfrm>
            <a:off x="1811535" y="1642272"/>
            <a:ext cx="3221427" cy="13032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p>
            <a:pPr algn="l" defTabSz="228600">
              <a:defRPr sz="4000" b="0" spc="-120">
                <a:solidFill>
                  <a:srgbClr val="6566B0"/>
                </a:solidFill>
                <a:latin typeface="Tahoma"/>
                <a:ea typeface="Tahoma"/>
                <a:cs typeface="Tahoma"/>
                <a:sym typeface="Tahoma"/>
              </a:defRPr>
            </a:pPr>
            <a:r>
              <a:rPr sz="2000" dirty="0"/>
              <a:t>1. Capsule</a:t>
            </a:r>
          </a:p>
          <a:p>
            <a:pPr algn="l" defTabSz="228600">
              <a:defRPr sz="4000" b="0" spc="-120">
                <a:solidFill>
                  <a:srgbClr val="6566B0"/>
                </a:solidFill>
                <a:latin typeface="Tahoma"/>
                <a:ea typeface="Tahoma"/>
                <a:cs typeface="Tahoma"/>
                <a:sym typeface="Tahoma"/>
              </a:defRPr>
            </a:pPr>
            <a:r>
              <a:rPr sz="2000" dirty="0"/>
              <a:t>2. Glass closure</a:t>
            </a:r>
          </a:p>
          <a:p>
            <a:pPr algn="l" defTabSz="228600">
              <a:defRPr sz="4000" b="0" spc="-120">
                <a:solidFill>
                  <a:srgbClr val="6566B0"/>
                </a:solidFill>
                <a:latin typeface="Tahoma"/>
                <a:ea typeface="Tahoma"/>
                <a:cs typeface="Tahoma"/>
                <a:sym typeface="Tahoma"/>
              </a:defRPr>
            </a:pPr>
            <a:r>
              <a:rPr sz="2000" dirty="0"/>
              <a:t>3. Sealing ring</a:t>
            </a:r>
          </a:p>
          <a:p>
            <a:pPr algn="l" defTabSz="228600">
              <a:defRPr sz="4000" b="0" spc="-120">
                <a:solidFill>
                  <a:srgbClr val="6566B0"/>
                </a:solidFill>
                <a:latin typeface="Tahoma"/>
                <a:ea typeface="Tahoma"/>
                <a:cs typeface="Tahoma"/>
                <a:sym typeface="Tahoma"/>
              </a:defRPr>
            </a:pPr>
            <a:r>
              <a:rPr sz="2000" dirty="0"/>
              <a:t>4. Bottle</a:t>
            </a:r>
          </a:p>
        </p:txBody>
      </p:sp>
      <p:sp>
        <p:nvSpPr>
          <p:cNvPr id="6" name="One click to open">
            <a:extLst>
              <a:ext uri="{FF2B5EF4-FFF2-40B4-BE49-F238E27FC236}">
                <a16:creationId xmlns="" xmlns:a16="http://schemas.microsoft.com/office/drawing/2014/main" id="{57FAD698-8DBE-4635-90DC-3F48FAEBBD0A}"/>
              </a:ext>
            </a:extLst>
          </p:cNvPr>
          <p:cNvSpPr txBox="1"/>
          <p:nvPr/>
        </p:nvSpPr>
        <p:spPr>
          <a:xfrm>
            <a:off x="1811535" y="4236104"/>
            <a:ext cx="3221427" cy="287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lvl1pPr algn="l" defTabSz="457200">
              <a:lnSpc>
                <a:spcPct val="80000"/>
              </a:lnSpc>
              <a:defRPr sz="3500" b="0" spc="-105">
                <a:solidFill>
                  <a:srgbClr val="6568AE"/>
                </a:solidFill>
                <a:latin typeface="Tahoma"/>
                <a:ea typeface="Tahoma"/>
                <a:cs typeface="Tahoma"/>
                <a:sym typeface="Tahoma"/>
              </a:defRPr>
            </a:lvl1pPr>
          </a:lstStyle>
          <a:p>
            <a:r>
              <a:rPr sz="1750"/>
              <a:t>One click to open</a:t>
            </a:r>
          </a:p>
        </p:txBody>
      </p:sp>
      <p:pic>
        <p:nvPicPr>
          <p:cNvPr id="7" name="Ilustrace-TB-03.png" descr="Ilustrace-TB-03.png">
            <a:extLst>
              <a:ext uri="{FF2B5EF4-FFF2-40B4-BE49-F238E27FC236}">
                <a16:creationId xmlns="" xmlns:a16="http://schemas.microsoft.com/office/drawing/2014/main" id="{1BDE6213-3130-4CAC-A9D5-4E285620AB8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4970"/>
          <a:stretch/>
        </p:blipFill>
        <p:spPr>
          <a:xfrm>
            <a:off x="5989064" y="1313333"/>
            <a:ext cx="4055485" cy="5544667"/>
          </a:xfrm>
          <a:prstGeom prst="rect">
            <a:avLst/>
          </a:prstGeom>
          <a:ln w="12700">
            <a:miter lim="400000"/>
          </a:ln>
        </p:spPr>
      </p:pic>
      <p:pic>
        <p:nvPicPr>
          <p:cNvPr id="8" name="Ilustrace-TB-04.png" descr="Ilustrace-TB-04.png">
            <a:extLst>
              <a:ext uri="{FF2B5EF4-FFF2-40B4-BE49-F238E27FC236}">
                <a16:creationId xmlns="" xmlns:a16="http://schemas.microsoft.com/office/drawing/2014/main" id="{6D70C275-CBD1-469E-A798-1843060B968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59307" y="4681527"/>
            <a:ext cx="1828086" cy="2176473"/>
          </a:xfrm>
          <a:prstGeom prst="rect">
            <a:avLst/>
          </a:prstGeom>
          <a:ln w="12700">
            <a:miter lim="400000"/>
          </a:ln>
        </p:spPr>
      </p:pic>
    </p:spTree>
    <p:extLst>
      <p:ext uri="{BB962C8B-B14F-4D97-AF65-F5344CB8AC3E}">
        <p14:creationId xmlns:p14="http://schemas.microsoft.com/office/powerpoint/2010/main" val="325541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76B006E-DAF5-479A-B622-105189EFDC85}"/>
              </a:ext>
            </a:extLst>
          </p:cNvPr>
          <p:cNvSpPr>
            <a:spLocks noGrp="1"/>
          </p:cNvSpPr>
          <p:nvPr>
            <p:ph type="title"/>
          </p:nvPr>
        </p:nvSpPr>
        <p:spPr/>
        <p:txBody>
          <a:bodyPr/>
          <a:lstStyle/>
          <a:p>
            <a:r>
              <a:rPr lang="cs-CZ" dirty="0" err="1"/>
              <a:t>How</a:t>
            </a:r>
            <a:r>
              <a:rPr lang="cs-CZ" dirty="0"/>
              <a:t> </a:t>
            </a:r>
            <a:r>
              <a:rPr lang="cs-CZ" dirty="0" err="1"/>
              <a:t>it</a:t>
            </a:r>
            <a:r>
              <a:rPr lang="cs-CZ" dirty="0"/>
              <a:t> </a:t>
            </a:r>
            <a:r>
              <a:rPr lang="cs-CZ" dirty="0" err="1"/>
              <a:t>works</a:t>
            </a:r>
            <a:endParaRPr lang="cs-CZ" dirty="0"/>
          </a:p>
        </p:txBody>
      </p:sp>
      <p:sp>
        <p:nvSpPr>
          <p:cNvPr id="4" name="Zástupný symbol pro číslo snímku 3">
            <a:extLst>
              <a:ext uri="{FF2B5EF4-FFF2-40B4-BE49-F238E27FC236}">
                <a16:creationId xmlns="" xmlns:a16="http://schemas.microsoft.com/office/drawing/2014/main" id="{98B9F660-B119-4C59-9316-6CAA5407D126}"/>
              </a:ext>
            </a:extLst>
          </p:cNvPr>
          <p:cNvSpPr>
            <a:spLocks noGrp="1"/>
          </p:cNvSpPr>
          <p:nvPr>
            <p:ph type="sldNum" sz="quarter" idx="12"/>
          </p:nvPr>
        </p:nvSpPr>
        <p:spPr/>
        <p:txBody>
          <a:bodyPr/>
          <a:lstStyle/>
          <a:p>
            <a:fld id="{17C1C425-A46E-4EA8-9356-FEC7820B5616}" type="slidenum">
              <a:rPr lang="cs-CZ" smtClean="0"/>
              <a:t>5</a:t>
            </a:fld>
            <a:endParaRPr lang="cs-CZ" dirty="0"/>
          </a:p>
        </p:txBody>
      </p:sp>
      <p:sp>
        <p:nvSpPr>
          <p:cNvPr id="5" name="Capsule…">
            <a:extLst>
              <a:ext uri="{FF2B5EF4-FFF2-40B4-BE49-F238E27FC236}">
                <a16:creationId xmlns="" xmlns:a16="http://schemas.microsoft.com/office/drawing/2014/main" id="{86EE59EE-FB69-4B05-958F-1238FBF4C4D4}"/>
              </a:ext>
            </a:extLst>
          </p:cNvPr>
          <p:cNvSpPr txBox="1"/>
          <p:nvPr/>
        </p:nvSpPr>
        <p:spPr>
          <a:xfrm>
            <a:off x="2122685" y="2407443"/>
            <a:ext cx="2021248" cy="2226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spAutoFit/>
          </a:bodyPr>
          <a:lstStyle/>
          <a:p>
            <a:pPr algn="l" defTabSz="228600">
              <a:defRPr sz="4000" b="0" spc="-120">
                <a:solidFill>
                  <a:srgbClr val="FFFFFF"/>
                </a:solidFill>
                <a:latin typeface="Tahoma"/>
                <a:ea typeface="Tahoma"/>
                <a:cs typeface="Tahoma"/>
                <a:sym typeface="Tahoma"/>
              </a:defRPr>
            </a:pPr>
            <a:r>
              <a:rPr sz="2000"/>
              <a:t>Capsule</a:t>
            </a:r>
          </a:p>
          <a:p>
            <a:pPr algn="l" defTabSz="228600">
              <a:defRPr sz="4000" b="0" spc="-120">
                <a:solidFill>
                  <a:srgbClr val="FFFFFF"/>
                </a:solidFill>
                <a:latin typeface="Tahoma"/>
                <a:ea typeface="Tahoma"/>
                <a:cs typeface="Tahoma"/>
                <a:sym typeface="Tahoma"/>
              </a:defRPr>
            </a:pPr>
            <a:endParaRPr sz="2000"/>
          </a:p>
          <a:p>
            <a:pPr algn="l" defTabSz="228600">
              <a:defRPr sz="4000" b="0" spc="-120">
                <a:solidFill>
                  <a:srgbClr val="FFFFFF"/>
                </a:solidFill>
                <a:latin typeface="Tahoma"/>
                <a:ea typeface="Tahoma"/>
                <a:cs typeface="Tahoma"/>
                <a:sym typeface="Tahoma"/>
              </a:defRPr>
            </a:pPr>
            <a:r>
              <a:rPr sz="2000"/>
              <a:t>Vinolok</a:t>
            </a:r>
          </a:p>
          <a:p>
            <a:pPr algn="l" defTabSz="228600">
              <a:defRPr sz="4000" b="0" spc="-120">
                <a:solidFill>
                  <a:srgbClr val="FFFFFF"/>
                </a:solidFill>
                <a:latin typeface="Tahoma"/>
                <a:ea typeface="Tahoma"/>
                <a:cs typeface="Tahoma"/>
                <a:sym typeface="Tahoma"/>
              </a:defRPr>
            </a:pPr>
            <a:endParaRPr sz="2000"/>
          </a:p>
          <a:p>
            <a:pPr algn="l" defTabSz="228600">
              <a:defRPr sz="4000" b="0" spc="-120">
                <a:solidFill>
                  <a:srgbClr val="FFFFFF"/>
                </a:solidFill>
                <a:latin typeface="Tahoma"/>
                <a:ea typeface="Tahoma"/>
                <a:cs typeface="Tahoma"/>
                <a:sym typeface="Tahoma"/>
              </a:defRPr>
            </a:pPr>
            <a:r>
              <a:rPr sz="2000"/>
              <a:t>Sealing ring</a:t>
            </a:r>
          </a:p>
          <a:p>
            <a:pPr algn="l" defTabSz="228600">
              <a:defRPr sz="4000" b="0" spc="-120">
                <a:solidFill>
                  <a:srgbClr val="FFFFFF"/>
                </a:solidFill>
                <a:latin typeface="Tahoma"/>
                <a:ea typeface="Tahoma"/>
                <a:cs typeface="Tahoma"/>
                <a:sym typeface="Tahoma"/>
              </a:defRPr>
            </a:pPr>
            <a:endParaRPr sz="2000"/>
          </a:p>
          <a:p>
            <a:pPr algn="l" defTabSz="228600">
              <a:defRPr sz="4000" b="0" spc="-120">
                <a:solidFill>
                  <a:srgbClr val="FFFFFF"/>
                </a:solidFill>
                <a:latin typeface="Tahoma"/>
                <a:ea typeface="Tahoma"/>
                <a:cs typeface="Tahoma"/>
                <a:sym typeface="Tahoma"/>
              </a:defRPr>
            </a:pPr>
            <a:r>
              <a:rPr sz="2000"/>
              <a:t>Bottle</a:t>
            </a:r>
          </a:p>
        </p:txBody>
      </p:sp>
      <p:pic>
        <p:nvPicPr>
          <p:cNvPr id="6" name="HIW-Slide-Purple.png" descr="HIW-Slide-Purple.png">
            <a:extLst>
              <a:ext uri="{FF2B5EF4-FFF2-40B4-BE49-F238E27FC236}">
                <a16:creationId xmlns="" xmlns:a16="http://schemas.microsoft.com/office/drawing/2014/main" id="{2493C41E-33C9-4ADE-B925-7BA174490DE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9637"/>
          <a:stretch/>
        </p:blipFill>
        <p:spPr>
          <a:xfrm>
            <a:off x="4728781" y="1097603"/>
            <a:ext cx="5298951" cy="5760397"/>
          </a:xfrm>
          <a:prstGeom prst="rect">
            <a:avLst/>
          </a:prstGeom>
          <a:ln w="12700">
            <a:miter lim="400000"/>
          </a:ln>
        </p:spPr>
      </p:pic>
      <p:sp>
        <p:nvSpPr>
          <p:cNvPr id="7" name="Čára">
            <a:extLst>
              <a:ext uri="{FF2B5EF4-FFF2-40B4-BE49-F238E27FC236}">
                <a16:creationId xmlns="" xmlns:a16="http://schemas.microsoft.com/office/drawing/2014/main" id="{42EC7CDF-BE7D-42FB-8313-72C7C8F07551}"/>
              </a:ext>
            </a:extLst>
          </p:cNvPr>
          <p:cNvSpPr/>
          <p:nvPr/>
        </p:nvSpPr>
        <p:spPr>
          <a:xfrm>
            <a:off x="3158209" y="2620962"/>
            <a:ext cx="2300708" cy="0"/>
          </a:xfrm>
          <a:prstGeom prst="line">
            <a:avLst/>
          </a:prstGeom>
          <a:ln w="25400">
            <a:solidFill>
              <a:srgbClr val="FFFFFF"/>
            </a:solidFill>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8" name="Čára">
            <a:extLst>
              <a:ext uri="{FF2B5EF4-FFF2-40B4-BE49-F238E27FC236}">
                <a16:creationId xmlns="" xmlns:a16="http://schemas.microsoft.com/office/drawing/2014/main" id="{34A119FC-CB88-4E9D-989B-54BF082D4785}"/>
              </a:ext>
            </a:extLst>
          </p:cNvPr>
          <p:cNvSpPr/>
          <p:nvPr/>
        </p:nvSpPr>
        <p:spPr>
          <a:xfrm>
            <a:off x="3158209" y="3236912"/>
            <a:ext cx="2300708" cy="0"/>
          </a:xfrm>
          <a:prstGeom prst="line">
            <a:avLst/>
          </a:prstGeom>
          <a:ln w="25400">
            <a:solidFill>
              <a:srgbClr val="FFFFFF"/>
            </a:solidFill>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9" name="Čára">
            <a:extLst>
              <a:ext uri="{FF2B5EF4-FFF2-40B4-BE49-F238E27FC236}">
                <a16:creationId xmlns="" xmlns:a16="http://schemas.microsoft.com/office/drawing/2014/main" id="{E738FC4B-C471-42FB-A300-1DF4B26A2D94}"/>
              </a:ext>
            </a:extLst>
          </p:cNvPr>
          <p:cNvSpPr/>
          <p:nvPr/>
        </p:nvSpPr>
        <p:spPr>
          <a:xfrm>
            <a:off x="3594505" y="3852862"/>
            <a:ext cx="1864411" cy="0"/>
          </a:xfrm>
          <a:prstGeom prst="line">
            <a:avLst/>
          </a:prstGeom>
          <a:ln w="25400">
            <a:solidFill>
              <a:srgbClr val="FFFFFF"/>
            </a:solidFill>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
        <p:nvSpPr>
          <p:cNvPr id="10" name="Čára">
            <a:extLst>
              <a:ext uri="{FF2B5EF4-FFF2-40B4-BE49-F238E27FC236}">
                <a16:creationId xmlns="" xmlns:a16="http://schemas.microsoft.com/office/drawing/2014/main" id="{BB33F1F2-A4B5-47BC-A3C8-1A168675C544}"/>
              </a:ext>
            </a:extLst>
          </p:cNvPr>
          <p:cNvSpPr/>
          <p:nvPr/>
        </p:nvSpPr>
        <p:spPr>
          <a:xfrm>
            <a:off x="2979010" y="4468812"/>
            <a:ext cx="2479907" cy="0"/>
          </a:xfrm>
          <a:prstGeom prst="line">
            <a:avLst/>
          </a:prstGeom>
          <a:ln w="25400">
            <a:solidFill>
              <a:srgbClr val="FFFFFF"/>
            </a:solidFill>
            <a:miter lim="400000"/>
          </a:ln>
        </p:spPr>
        <p:txBody>
          <a:bodyPr lIns="35719" tIns="35719" rIns="35719" bIns="35719" anchor="ctr"/>
          <a:lstStyle/>
          <a:p>
            <a:pPr>
              <a:defRPr sz="3000" b="0">
                <a:solidFill>
                  <a:srgbClr val="FFFFFF"/>
                </a:solidFill>
                <a:latin typeface="+mn-lt"/>
                <a:ea typeface="+mn-ea"/>
                <a:cs typeface="+mn-cs"/>
                <a:sym typeface="Helvetica Neue Medium"/>
              </a:defRPr>
            </a:pPr>
            <a:endParaRPr sz="1500"/>
          </a:p>
        </p:txBody>
      </p:sp>
    </p:spTree>
    <p:extLst>
      <p:ext uri="{BB962C8B-B14F-4D97-AF65-F5344CB8AC3E}">
        <p14:creationId xmlns:p14="http://schemas.microsoft.com/office/powerpoint/2010/main" val="1473774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Vinolok-Balance.jpg" descr="Vinolok-Balance.jpg">
            <a:extLst>
              <a:ext uri="{FF2B5EF4-FFF2-40B4-BE49-F238E27FC236}">
                <a16:creationId xmlns="" xmlns:a16="http://schemas.microsoft.com/office/drawing/2014/main" id="{DE43E98D-D065-43ED-AEDC-F277C25DBEC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31618" y="289031"/>
            <a:ext cx="3929429" cy="6568969"/>
          </a:xfrm>
          <a:prstGeom prst="rect">
            <a:avLst/>
          </a:prstGeom>
          <a:ln w="12700">
            <a:miter lim="400000"/>
          </a:ln>
        </p:spPr>
      </p:pic>
      <p:sp>
        <p:nvSpPr>
          <p:cNvPr id="2" name="Nadpis 1">
            <a:extLst>
              <a:ext uri="{FF2B5EF4-FFF2-40B4-BE49-F238E27FC236}">
                <a16:creationId xmlns="" xmlns:a16="http://schemas.microsoft.com/office/drawing/2014/main" id="{F3BFFBF4-B896-4407-B715-D5E3CFA3335F}"/>
              </a:ext>
            </a:extLst>
          </p:cNvPr>
          <p:cNvSpPr>
            <a:spLocks noGrp="1"/>
          </p:cNvSpPr>
          <p:nvPr>
            <p:ph type="title"/>
          </p:nvPr>
        </p:nvSpPr>
        <p:spPr/>
        <p:txBody>
          <a:bodyPr/>
          <a:lstStyle/>
          <a:p>
            <a:r>
              <a:rPr lang="cs-CZ" dirty="0" err="1"/>
              <a:t>Why</a:t>
            </a:r>
            <a:r>
              <a:rPr lang="cs-CZ" dirty="0"/>
              <a:t> </a:t>
            </a:r>
            <a:r>
              <a:rPr lang="cs-CZ" dirty="0" err="1"/>
              <a:t>vinolok</a:t>
            </a:r>
            <a:r>
              <a:rPr lang="cs-CZ" dirty="0"/>
              <a:t>?</a:t>
            </a:r>
          </a:p>
        </p:txBody>
      </p:sp>
      <p:sp>
        <p:nvSpPr>
          <p:cNvPr id="4" name="Zástupný symbol pro číslo snímku 3">
            <a:extLst>
              <a:ext uri="{FF2B5EF4-FFF2-40B4-BE49-F238E27FC236}">
                <a16:creationId xmlns="" xmlns:a16="http://schemas.microsoft.com/office/drawing/2014/main" id="{7FA11C85-4C62-42DB-94D0-CDFE19A227A1}"/>
              </a:ext>
            </a:extLst>
          </p:cNvPr>
          <p:cNvSpPr>
            <a:spLocks noGrp="1"/>
          </p:cNvSpPr>
          <p:nvPr>
            <p:ph type="sldNum" sz="quarter" idx="12"/>
          </p:nvPr>
        </p:nvSpPr>
        <p:spPr/>
        <p:txBody>
          <a:bodyPr/>
          <a:lstStyle/>
          <a:p>
            <a:fld id="{17C1C425-A46E-4EA8-9356-FEC7820B5616}" type="slidenum">
              <a:rPr lang="cs-CZ" smtClean="0"/>
              <a:t>6</a:t>
            </a:fld>
            <a:endParaRPr lang="cs-CZ"/>
          </a:p>
        </p:txBody>
      </p:sp>
      <p:sp>
        <p:nvSpPr>
          <p:cNvPr id="5" name="Zástupný text 4">
            <a:extLst>
              <a:ext uri="{FF2B5EF4-FFF2-40B4-BE49-F238E27FC236}">
                <a16:creationId xmlns="" xmlns:a16="http://schemas.microsoft.com/office/drawing/2014/main" id="{7137FA73-AADF-44BD-9AF3-9EAE06A3B71D}"/>
              </a:ext>
            </a:extLst>
          </p:cNvPr>
          <p:cNvSpPr>
            <a:spLocks noGrp="1"/>
          </p:cNvSpPr>
          <p:nvPr>
            <p:ph type="body" sz="quarter" idx="14"/>
          </p:nvPr>
        </p:nvSpPr>
        <p:spPr/>
        <p:txBody>
          <a:bodyPr/>
          <a:lstStyle/>
          <a:p>
            <a:r>
              <a:rPr lang="en-US" dirty="0" err="1"/>
              <a:t>Vinolok</a:t>
            </a:r>
            <a:r>
              <a:rPr lang="en-US" dirty="0"/>
              <a:t> is changing the way the world thinks about closures</a:t>
            </a:r>
          </a:p>
        </p:txBody>
      </p:sp>
      <p:sp>
        <p:nvSpPr>
          <p:cNvPr id="6" name="Zástupný text 5">
            <a:extLst>
              <a:ext uri="{FF2B5EF4-FFF2-40B4-BE49-F238E27FC236}">
                <a16:creationId xmlns="" xmlns:a16="http://schemas.microsoft.com/office/drawing/2014/main" id="{7FEBCABB-8118-49D4-B86D-7FB12CA6E2AB}"/>
              </a:ext>
            </a:extLst>
          </p:cNvPr>
          <p:cNvSpPr>
            <a:spLocks noGrp="1"/>
          </p:cNvSpPr>
          <p:nvPr>
            <p:ph type="body" sz="quarter" idx="15"/>
          </p:nvPr>
        </p:nvSpPr>
        <p:spPr/>
        <p:txBody>
          <a:bodyPr>
            <a:normAutofit/>
          </a:bodyPr>
          <a:lstStyle/>
          <a:p>
            <a:r>
              <a:rPr lang="en-US" dirty="0"/>
              <a:t>Absolutely no impact on aroma and flavor</a:t>
            </a:r>
          </a:p>
          <a:p>
            <a:r>
              <a:rPr lang="en-US" dirty="0"/>
              <a:t>100% recyclable</a:t>
            </a:r>
          </a:p>
          <a:p>
            <a:r>
              <a:rPr lang="en-US" dirty="0"/>
              <a:t>Amazing customization and design options</a:t>
            </a:r>
          </a:p>
          <a:p>
            <a:r>
              <a:rPr lang="en-US" dirty="0"/>
              <a:t>Makes the product unforgettable</a:t>
            </a:r>
          </a:p>
          <a:p>
            <a:r>
              <a:rPr lang="en-US" dirty="0"/>
              <a:t>Stable conditions after bottling</a:t>
            </a:r>
          </a:p>
          <a:p>
            <a:r>
              <a:rPr lang="en-US" dirty="0"/>
              <a:t>Easy opening and closing of the bottle</a:t>
            </a:r>
          </a:p>
          <a:p>
            <a:pPr marL="0" indent="0">
              <a:buNone/>
            </a:pPr>
            <a:endParaRPr lang="cs-CZ" dirty="0"/>
          </a:p>
        </p:txBody>
      </p:sp>
    </p:spTree>
    <p:extLst>
      <p:ext uri="{BB962C8B-B14F-4D97-AF65-F5344CB8AC3E}">
        <p14:creationId xmlns:p14="http://schemas.microsoft.com/office/powerpoint/2010/main" val="1492601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3293932-EAB5-4F6D-82D8-7FA351B3FC5B}"/>
              </a:ext>
            </a:extLst>
          </p:cNvPr>
          <p:cNvSpPr>
            <a:spLocks noGrp="1"/>
          </p:cNvSpPr>
          <p:nvPr>
            <p:ph type="title"/>
          </p:nvPr>
        </p:nvSpPr>
        <p:spPr>
          <a:xfrm>
            <a:off x="1362190" y="749947"/>
            <a:ext cx="9467620" cy="265457"/>
          </a:xfrm>
        </p:spPr>
        <p:txBody>
          <a:bodyPr/>
          <a:lstStyle/>
          <a:p>
            <a:r>
              <a:rPr lang="cs-CZ" dirty="0"/>
              <a:t>VINOLOK ADS VALUE</a:t>
            </a:r>
          </a:p>
        </p:txBody>
      </p:sp>
      <p:sp>
        <p:nvSpPr>
          <p:cNvPr id="3" name="Zástupný obsah 2">
            <a:extLst>
              <a:ext uri="{FF2B5EF4-FFF2-40B4-BE49-F238E27FC236}">
                <a16:creationId xmlns="" xmlns:a16="http://schemas.microsoft.com/office/drawing/2014/main" id="{A68F3CCA-4C77-47BD-AF42-5F4B112D89A7}"/>
              </a:ext>
            </a:extLst>
          </p:cNvPr>
          <p:cNvSpPr>
            <a:spLocks noGrp="1"/>
          </p:cNvSpPr>
          <p:nvPr>
            <p:ph idx="1"/>
          </p:nvPr>
        </p:nvSpPr>
        <p:spPr>
          <a:xfrm>
            <a:off x="1115122" y="2671683"/>
            <a:ext cx="6278137" cy="3303094"/>
          </a:xfrm>
        </p:spPr>
        <p:txBody>
          <a:bodyPr/>
          <a:lstStyle/>
          <a:p>
            <a:r>
              <a:rPr lang="en-US" dirty="0">
                <a:solidFill>
                  <a:schemeClr val="accent1"/>
                </a:solidFill>
              </a:rPr>
              <a:t>First impression</a:t>
            </a:r>
          </a:p>
          <a:p>
            <a:r>
              <a:rPr lang="en-US" dirty="0"/>
              <a:t>Almost 1/3 of product purchasing decision are based on packaging</a:t>
            </a:r>
          </a:p>
          <a:p>
            <a:r>
              <a:rPr lang="en-US" dirty="0"/>
              <a:t>66% of consumers said they have tried a new product because of the packaging</a:t>
            </a:r>
          </a:p>
          <a:p>
            <a:r>
              <a:rPr lang="en-US" dirty="0"/>
              <a:t>More than 70% of buying decisions are made in the store </a:t>
            </a:r>
          </a:p>
          <a:p>
            <a:endParaRPr lang="en-US" dirty="0"/>
          </a:p>
          <a:p>
            <a:r>
              <a:rPr lang="en-US" dirty="0">
                <a:solidFill>
                  <a:schemeClr val="accent1"/>
                </a:solidFill>
              </a:rPr>
              <a:t>Packaging sells</a:t>
            </a:r>
          </a:p>
          <a:p>
            <a:r>
              <a:rPr lang="en-US" dirty="0"/>
              <a:t>Packaging drives purchase more than other forms of marketing</a:t>
            </a:r>
          </a:p>
          <a:p>
            <a:endParaRPr lang="cs-CZ" dirty="0"/>
          </a:p>
        </p:txBody>
      </p:sp>
      <p:sp>
        <p:nvSpPr>
          <p:cNvPr id="5" name="Zástupný symbol pro číslo snímku 4">
            <a:extLst>
              <a:ext uri="{FF2B5EF4-FFF2-40B4-BE49-F238E27FC236}">
                <a16:creationId xmlns="" xmlns:a16="http://schemas.microsoft.com/office/drawing/2014/main" id="{82F71896-C6FE-4ED0-8B9F-8864B65619DA}"/>
              </a:ext>
            </a:extLst>
          </p:cNvPr>
          <p:cNvSpPr>
            <a:spLocks noGrp="1"/>
          </p:cNvSpPr>
          <p:nvPr>
            <p:ph type="sldNum" sz="quarter" idx="12"/>
          </p:nvPr>
        </p:nvSpPr>
        <p:spPr>
          <a:xfrm>
            <a:off x="11305236" y="6356350"/>
            <a:ext cx="644700" cy="365125"/>
          </a:xfrm>
        </p:spPr>
        <p:txBody>
          <a:bodyPr/>
          <a:lstStyle/>
          <a:p>
            <a:fld id="{17C1C425-A46E-4EA8-9356-FEC7820B5616}" type="slidenum">
              <a:rPr lang="cs-CZ" smtClean="0"/>
              <a:pPr/>
              <a:t>7</a:t>
            </a:fld>
            <a:endParaRPr lang="cs-CZ"/>
          </a:p>
        </p:txBody>
      </p:sp>
      <p:sp>
        <p:nvSpPr>
          <p:cNvPr id="6" name="Zástupný text 5">
            <a:extLst>
              <a:ext uri="{FF2B5EF4-FFF2-40B4-BE49-F238E27FC236}">
                <a16:creationId xmlns="" xmlns:a16="http://schemas.microsoft.com/office/drawing/2014/main" id="{B1412E68-7163-4B6D-B48D-C17C74F67EF2}"/>
              </a:ext>
            </a:extLst>
          </p:cNvPr>
          <p:cNvSpPr>
            <a:spLocks noGrp="1"/>
          </p:cNvSpPr>
          <p:nvPr>
            <p:ph type="body" sz="quarter" idx="13"/>
          </p:nvPr>
        </p:nvSpPr>
        <p:spPr>
          <a:xfrm>
            <a:off x="1362190" y="1057007"/>
            <a:ext cx="9467619" cy="665171"/>
          </a:xfrm>
        </p:spPr>
        <p:txBody>
          <a:bodyPr/>
          <a:lstStyle/>
          <a:p>
            <a:r>
              <a:rPr lang="en-US" dirty="0"/>
              <a:t>Why packaging design is so important</a:t>
            </a:r>
          </a:p>
        </p:txBody>
      </p:sp>
      <p:pic>
        <p:nvPicPr>
          <p:cNvPr id="12" name="Commandant-Closure.png" descr="Commandant-Closure.png">
            <a:extLst>
              <a:ext uri="{FF2B5EF4-FFF2-40B4-BE49-F238E27FC236}">
                <a16:creationId xmlns="" xmlns:a16="http://schemas.microsoft.com/office/drawing/2014/main" id="{B2EA7D53-9D3E-47D2-B0F5-F749314FD3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49776" y="4109167"/>
            <a:ext cx="2468612" cy="3024535"/>
          </a:xfrm>
          <a:prstGeom prst="rect">
            <a:avLst/>
          </a:prstGeom>
          <a:ln w="12700">
            <a:miter lim="400000"/>
          </a:ln>
        </p:spPr>
      </p:pic>
      <p:sp>
        <p:nvSpPr>
          <p:cNvPr id="13" name="Source: Brandmaster">
            <a:extLst>
              <a:ext uri="{FF2B5EF4-FFF2-40B4-BE49-F238E27FC236}">
                <a16:creationId xmlns="" xmlns:a16="http://schemas.microsoft.com/office/drawing/2014/main" id="{8C5CA7DE-5624-4842-8106-944A80C1B5F6}"/>
              </a:ext>
            </a:extLst>
          </p:cNvPr>
          <p:cNvSpPr txBox="1"/>
          <p:nvPr/>
        </p:nvSpPr>
        <p:spPr>
          <a:xfrm>
            <a:off x="1177604" y="5540929"/>
            <a:ext cx="1099083" cy="210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lgn="l" defTabSz="457200">
              <a:defRPr sz="1800" b="0" spc="-18">
                <a:solidFill>
                  <a:srgbClr val="ADAEB0"/>
                </a:solidFill>
                <a:latin typeface="Tahoma"/>
                <a:ea typeface="Tahoma"/>
                <a:cs typeface="Tahoma"/>
                <a:sym typeface="Tahoma"/>
              </a:defRPr>
            </a:lvl1pPr>
          </a:lstStyle>
          <a:p>
            <a:r>
              <a:rPr sz="900" dirty="0"/>
              <a:t>Source: </a:t>
            </a:r>
            <a:r>
              <a:rPr sz="900" dirty="0" err="1"/>
              <a:t>Brandmaster</a:t>
            </a:r>
            <a:endParaRPr sz="900" dirty="0"/>
          </a:p>
        </p:txBody>
      </p:sp>
      <p:pic>
        <p:nvPicPr>
          <p:cNvPr id="14" name="Loft-Zamac-RoseGold.psd" descr="Loft-Zamac-RoseGold.psd">
            <a:extLst>
              <a:ext uri="{FF2B5EF4-FFF2-40B4-BE49-F238E27FC236}">
                <a16:creationId xmlns="" xmlns:a16="http://schemas.microsoft.com/office/drawing/2014/main" id="{D6A4F913-0D1B-43EB-82C2-A21650DF8DDA}"/>
              </a:ext>
            </a:extLst>
          </p:cNvPr>
          <p:cNvPicPr>
            <a:picLocks noChangeAspect="1"/>
          </p:cNvPicPr>
          <p:nvPr/>
        </p:nvPicPr>
        <p:blipFill>
          <a:blip r:embed="rId3" cstate="print">
            <a:extLst>
              <a:ext uri="{28A0092B-C50C-407E-A947-70E740481C1C}">
                <a14:useLocalDpi xmlns:a14="http://schemas.microsoft.com/office/drawing/2010/main"/>
              </a:ext>
            </a:extLst>
          </a:blip>
          <a:srcRect t="106" b="106"/>
          <a:stretch>
            <a:fillRect/>
          </a:stretch>
        </p:blipFill>
        <p:spPr>
          <a:xfrm rot="19742175">
            <a:off x="10241544" y="3051039"/>
            <a:ext cx="2698122" cy="3559446"/>
          </a:xfrm>
          <a:prstGeom prst="rect">
            <a:avLst/>
          </a:prstGeom>
          <a:ln w="12700">
            <a:miter lim="400000"/>
          </a:ln>
        </p:spPr>
      </p:pic>
      <p:pic>
        <p:nvPicPr>
          <p:cNvPr id="15" name="Classic-SidePrinting.psd" descr="Classic-SidePrinting.psd">
            <a:extLst>
              <a:ext uri="{FF2B5EF4-FFF2-40B4-BE49-F238E27FC236}">
                <a16:creationId xmlns="" xmlns:a16="http://schemas.microsoft.com/office/drawing/2014/main" id="{CDD73CB2-6E83-41F1-9C8D-BDF1E16E4CB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rot="1856642">
            <a:off x="8660666" y="2006506"/>
            <a:ext cx="1502205" cy="1749661"/>
          </a:xfrm>
          <a:prstGeom prst="rect">
            <a:avLst/>
          </a:prstGeom>
          <a:ln w="12700">
            <a:miter lim="400000"/>
          </a:ln>
        </p:spPr>
      </p:pic>
    </p:spTree>
    <p:extLst>
      <p:ext uri="{BB962C8B-B14F-4D97-AF65-F5344CB8AC3E}">
        <p14:creationId xmlns:p14="http://schemas.microsoft.com/office/powerpoint/2010/main" val="17250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96986DD-BA84-4473-8CFE-3C863FACBF94}"/>
              </a:ext>
            </a:extLst>
          </p:cNvPr>
          <p:cNvSpPr>
            <a:spLocks noGrp="1"/>
          </p:cNvSpPr>
          <p:nvPr>
            <p:ph type="title"/>
          </p:nvPr>
        </p:nvSpPr>
        <p:spPr/>
        <p:txBody>
          <a:bodyPr/>
          <a:lstStyle/>
          <a:p>
            <a:r>
              <a:rPr lang="cs-CZ" dirty="0" err="1"/>
              <a:t>title</a:t>
            </a:r>
            <a:endParaRPr lang="cs-CZ" dirty="0"/>
          </a:p>
        </p:txBody>
      </p:sp>
      <p:sp>
        <p:nvSpPr>
          <p:cNvPr id="3" name="Zástupný symbol pro zápatí 2">
            <a:extLst>
              <a:ext uri="{FF2B5EF4-FFF2-40B4-BE49-F238E27FC236}">
                <a16:creationId xmlns="" xmlns:a16="http://schemas.microsoft.com/office/drawing/2014/main" id="{39614D36-C83B-4FC6-B561-3EC5D868E6FB}"/>
              </a:ext>
            </a:extLst>
          </p:cNvPr>
          <p:cNvSpPr>
            <a:spLocks noGrp="1"/>
          </p:cNvSpPr>
          <p:nvPr>
            <p:ph type="ftr" sz="quarter" idx="4294967295"/>
          </p:nvPr>
        </p:nvSpPr>
        <p:spPr>
          <a:xfrm>
            <a:off x="7493158" y="6370562"/>
            <a:ext cx="4114800" cy="365125"/>
          </a:xfrm>
          <a:prstGeom prst="rect">
            <a:avLst/>
          </a:prstGeom>
        </p:spPr>
        <p:txBody>
          <a:bodyPr/>
          <a:lstStyle/>
          <a:p>
            <a:r>
              <a:rPr lang="cs-CZ"/>
              <a:t>Presentation title</a:t>
            </a:r>
          </a:p>
        </p:txBody>
      </p:sp>
      <p:sp>
        <p:nvSpPr>
          <p:cNvPr id="4" name="Zástupný symbol pro číslo snímku 3">
            <a:extLst>
              <a:ext uri="{FF2B5EF4-FFF2-40B4-BE49-F238E27FC236}">
                <a16:creationId xmlns="" xmlns:a16="http://schemas.microsoft.com/office/drawing/2014/main" id="{59EDD5CB-A809-4977-98CB-E50B11CF815C}"/>
              </a:ext>
            </a:extLst>
          </p:cNvPr>
          <p:cNvSpPr>
            <a:spLocks noGrp="1"/>
          </p:cNvSpPr>
          <p:nvPr>
            <p:ph type="sldNum" sz="quarter" idx="12"/>
          </p:nvPr>
        </p:nvSpPr>
        <p:spPr/>
        <p:txBody>
          <a:bodyPr/>
          <a:lstStyle/>
          <a:p>
            <a:fld id="{17C1C425-A46E-4EA8-9356-FEC7820B5616}" type="slidenum">
              <a:rPr lang="cs-CZ" smtClean="0"/>
              <a:pPr/>
              <a:t>8</a:t>
            </a:fld>
            <a:endParaRPr lang="cs-CZ"/>
          </a:p>
        </p:txBody>
      </p:sp>
      <p:sp>
        <p:nvSpPr>
          <p:cNvPr id="5" name="Zástupný text 4">
            <a:extLst>
              <a:ext uri="{FF2B5EF4-FFF2-40B4-BE49-F238E27FC236}">
                <a16:creationId xmlns="" xmlns:a16="http://schemas.microsoft.com/office/drawing/2014/main" id="{3C5D645C-BF8A-4809-B650-658FD2E708B7}"/>
              </a:ext>
            </a:extLst>
          </p:cNvPr>
          <p:cNvSpPr>
            <a:spLocks noGrp="1"/>
          </p:cNvSpPr>
          <p:nvPr>
            <p:ph type="body" sz="quarter" idx="13"/>
          </p:nvPr>
        </p:nvSpPr>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 sed do </a:t>
            </a:r>
            <a:r>
              <a:rPr lang="cs-CZ" dirty="0" err="1"/>
              <a:t>eiusmod</a:t>
            </a:r>
            <a:r>
              <a:rPr lang="cs-CZ" dirty="0"/>
              <a:t> </a:t>
            </a:r>
            <a:r>
              <a:rPr lang="cs-CZ" dirty="0" err="1"/>
              <a:t>tempor</a:t>
            </a:r>
            <a:r>
              <a:rPr lang="cs-CZ" dirty="0"/>
              <a:t>. </a:t>
            </a:r>
          </a:p>
          <a:p>
            <a:endParaRPr lang="cs-CZ" dirty="0"/>
          </a:p>
          <a:p>
            <a:r>
              <a:rPr lang="cs-CZ" dirty="0"/>
              <a:t>Ut </a:t>
            </a:r>
            <a:r>
              <a:rPr lang="cs-CZ" dirty="0" err="1"/>
              <a:t>enim</a:t>
            </a:r>
            <a:r>
              <a:rPr lang="cs-CZ" dirty="0"/>
              <a:t> ad minim </a:t>
            </a:r>
            <a:r>
              <a:rPr lang="cs-CZ" dirty="0" err="1"/>
              <a:t>veniam</a:t>
            </a:r>
            <a:r>
              <a:rPr lang="cs-CZ" dirty="0"/>
              <a:t>, </a:t>
            </a:r>
            <a:r>
              <a:rPr lang="cs-CZ" dirty="0" err="1"/>
              <a:t>quis</a:t>
            </a:r>
            <a:r>
              <a:rPr lang="cs-CZ" dirty="0"/>
              <a:t> </a:t>
            </a:r>
            <a:r>
              <a:rPr lang="cs-CZ" dirty="0" err="1"/>
              <a:t>nostrud</a:t>
            </a:r>
            <a:r>
              <a:rPr lang="cs-CZ" dirty="0"/>
              <a:t> </a:t>
            </a:r>
            <a:r>
              <a:rPr lang="cs-CZ" dirty="0" err="1"/>
              <a:t>exercitation</a:t>
            </a:r>
            <a:r>
              <a:rPr lang="cs-CZ" dirty="0"/>
              <a:t> </a:t>
            </a:r>
            <a:r>
              <a:rPr lang="cs-CZ" dirty="0" err="1"/>
              <a:t>ullamco</a:t>
            </a:r>
            <a:r>
              <a:rPr lang="cs-CZ" dirty="0"/>
              <a:t> </a:t>
            </a:r>
            <a:r>
              <a:rPr lang="cs-CZ" dirty="0" err="1"/>
              <a:t>laboris</a:t>
            </a:r>
            <a:r>
              <a:rPr lang="cs-CZ" dirty="0"/>
              <a:t> </a:t>
            </a:r>
            <a:r>
              <a:rPr lang="cs-CZ" dirty="0" err="1"/>
              <a:t>nisi</a:t>
            </a:r>
            <a:r>
              <a:rPr lang="cs-CZ" dirty="0"/>
              <a:t> </a:t>
            </a:r>
            <a:r>
              <a:rPr lang="cs-CZ" dirty="0" err="1"/>
              <a:t>ut</a:t>
            </a:r>
            <a:r>
              <a:rPr lang="cs-CZ" dirty="0"/>
              <a:t> </a:t>
            </a:r>
            <a:r>
              <a:rPr lang="cs-CZ" dirty="0" err="1"/>
              <a:t>aliquip</a:t>
            </a:r>
            <a:r>
              <a:rPr lang="cs-CZ" dirty="0"/>
              <a:t> ex </a:t>
            </a:r>
            <a:r>
              <a:rPr lang="cs-CZ" dirty="0" err="1"/>
              <a:t>ea</a:t>
            </a:r>
            <a:r>
              <a:rPr lang="cs-CZ" dirty="0"/>
              <a:t> </a:t>
            </a:r>
            <a:r>
              <a:rPr lang="cs-CZ" dirty="0" err="1"/>
              <a:t>commodo</a:t>
            </a:r>
            <a:r>
              <a:rPr lang="cs-CZ" dirty="0"/>
              <a:t> </a:t>
            </a:r>
            <a:r>
              <a:rPr lang="cs-CZ" dirty="0" err="1"/>
              <a:t>consequat</a:t>
            </a:r>
            <a:r>
              <a:rPr lang="cs-CZ" dirty="0"/>
              <a:t> </a:t>
            </a:r>
            <a:r>
              <a:rPr lang="cs-CZ" dirty="0" err="1"/>
              <a:t>eiusmod</a:t>
            </a:r>
            <a:r>
              <a:rPr lang="cs-CZ" dirty="0"/>
              <a:t> </a:t>
            </a:r>
            <a:r>
              <a:rPr lang="cs-CZ" dirty="0" err="1"/>
              <a:t>tempor</a:t>
            </a:r>
            <a:r>
              <a:rPr lang="cs-CZ" dirty="0"/>
              <a:t> </a:t>
            </a:r>
            <a:r>
              <a:rPr lang="cs-CZ" dirty="0" err="1"/>
              <a:t>incididunt</a:t>
            </a:r>
            <a:endParaRPr lang="cs-CZ" dirty="0"/>
          </a:p>
          <a:p>
            <a:endParaRPr lang="cs-CZ" dirty="0"/>
          </a:p>
        </p:txBody>
      </p:sp>
      <p:sp>
        <p:nvSpPr>
          <p:cNvPr id="6" name="Zástupný text 5">
            <a:extLst>
              <a:ext uri="{FF2B5EF4-FFF2-40B4-BE49-F238E27FC236}">
                <a16:creationId xmlns="" xmlns:a16="http://schemas.microsoft.com/office/drawing/2014/main" id="{FE5B8E01-65DF-41B9-945C-23D68065D529}"/>
              </a:ext>
            </a:extLst>
          </p:cNvPr>
          <p:cNvSpPr>
            <a:spLocks noGrp="1"/>
          </p:cNvSpPr>
          <p:nvPr>
            <p:ph type="body" sz="quarter" idx="14"/>
          </p:nvPr>
        </p:nvSpPr>
        <p:spPr>
          <a:xfrm>
            <a:off x="4616126" y="1572417"/>
            <a:ext cx="3166533" cy="2251701"/>
          </a:xfrm>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a:t>
            </a:r>
          </a:p>
          <a:p>
            <a:endParaRPr lang="cs-CZ" dirty="0"/>
          </a:p>
        </p:txBody>
      </p:sp>
      <p:sp>
        <p:nvSpPr>
          <p:cNvPr id="7" name="Zástupný text 6">
            <a:extLst>
              <a:ext uri="{FF2B5EF4-FFF2-40B4-BE49-F238E27FC236}">
                <a16:creationId xmlns="" xmlns:a16="http://schemas.microsoft.com/office/drawing/2014/main" id="{568BE211-3F5D-4B68-AB99-DE18461824E8}"/>
              </a:ext>
            </a:extLst>
          </p:cNvPr>
          <p:cNvSpPr>
            <a:spLocks noGrp="1"/>
          </p:cNvSpPr>
          <p:nvPr>
            <p:ph type="body" sz="quarter" idx="15"/>
          </p:nvPr>
        </p:nvSpPr>
        <p:spPr>
          <a:xfrm>
            <a:off x="8283986" y="2573867"/>
            <a:ext cx="3166533" cy="3534185"/>
          </a:xfrm>
        </p:spPr>
        <p:txBody>
          <a:bodyPr/>
          <a:lstStyle/>
          <a:p>
            <a:r>
              <a:rPr lang="cs-CZ" dirty="0" err="1"/>
              <a:t>Lorem</a:t>
            </a:r>
            <a:r>
              <a:rPr lang="cs-CZ" dirty="0"/>
              <a:t> </a:t>
            </a:r>
            <a:r>
              <a:rPr lang="cs-CZ" dirty="0" err="1"/>
              <a:t>ipsum</a:t>
            </a:r>
            <a:r>
              <a:rPr lang="cs-CZ" dirty="0"/>
              <a:t> </a:t>
            </a:r>
            <a:r>
              <a:rPr lang="cs-CZ" dirty="0" err="1"/>
              <a:t>dolor</a:t>
            </a:r>
            <a:r>
              <a:rPr lang="cs-CZ" dirty="0"/>
              <a:t> </a:t>
            </a:r>
            <a:r>
              <a:rPr lang="cs-CZ" dirty="0" err="1"/>
              <a:t>sit</a:t>
            </a:r>
            <a:r>
              <a:rPr lang="cs-CZ" dirty="0"/>
              <a:t> </a:t>
            </a:r>
            <a:r>
              <a:rPr lang="cs-CZ" dirty="0" err="1"/>
              <a:t>amet</a:t>
            </a:r>
            <a:r>
              <a:rPr lang="cs-CZ" dirty="0"/>
              <a:t>, </a:t>
            </a:r>
            <a:r>
              <a:rPr lang="cs-CZ" dirty="0" err="1"/>
              <a:t>consectetur</a:t>
            </a:r>
            <a:r>
              <a:rPr lang="cs-CZ" dirty="0"/>
              <a:t> </a:t>
            </a:r>
            <a:r>
              <a:rPr lang="cs-CZ" dirty="0" err="1"/>
              <a:t>adipiscing</a:t>
            </a:r>
            <a:r>
              <a:rPr lang="cs-CZ" dirty="0"/>
              <a:t> elit, sed do </a:t>
            </a:r>
            <a:r>
              <a:rPr lang="cs-CZ" dirty="0" err="1"/>
              <a:t>eiusmod</a:t>
            </a:r>
            <a:r>
              <a:rPr lang="cs-CZ" dirty="0"/>
              <a:t> </a:t>
            </a:r>
            <a:r>
              <a:rPr lang="cs-CZ" dirty="0" err="1"/>
              <a:t>tempor</a:t>
            </a:r>
            <a:r>
              <a:rPr lang="cs-CZ" dirty="0"/>
              <a:t> </a:t>
            </a:r>
            <a:r>
              <a:rPr lang="cs-CZ" dirty="0" err="1"/>
              <a:t>incididunt</a:t>
            </a:r>
            <a:r>
              <a:rPr lang="cs-CZ" dirty="0"/>
              <a:t> </a:t>
            </a:r>
            <a:r>
              <a:rPr lang="cs-CZ" dirty="0" err="1"/>
              <a:t>ut</a:t>
            </a:r>
            <a:r>
              <a:rPr lang="cs-CZ" dirty="0"/>
              <a:t> </a:t>
            </a:r>
            <a:r>
              <a:rPr lang="cs-CZ" dirty="0" err="1"/>
              <a:t>labore</a:t>
            </a:r>
            <a:r>
              <a:rPr lang="cs-CZ" dirty="0"/>
              <a:t> et </a:t>
            </a:r>
            <a:r>
              <a:rPr lang="cs-CZ" dirty="0" err="1"/>
              <a:t>dolore</a:t>
            </a:r>
            <a:r>
              <a:rPr lang="cs-CZ" dirty="0"/>
              <a:t> </a:t>
            </a:r>
            <a:r>
              <a:rPr lang="cs-CZ" dirty="0" err="1"/>
              <a:t>magna</a:t>
            </a:r>
            <a:r>
              <a:rPr lang="cs-CZ" dirty="0"/>
              <a:t> </a:t>
            </a:r>
            <a:r>
              <a:rPr lang="cs-CZ" dirty="0" err="1"/>
              <a:t>aliqua</a:t>
            </a:r>
            <a:r>
              <a:rPr lang="cs-CZ" dirty="0"/>
              <a:t>. Ut </a:t>
            </a:r>
            <a:r>
              <a:rPr lang="cs-CZ" dirty="0" err="1"/>
              <a:t>enim</a:t>
            </a:r>
            <a:r>
              <a:rPr lang="cs-CZ" dirty="0"/>
              <a:t> ad minim </a:t>
            </a:r>
            <a:r>
              <a:rPr lang="cs-CZ" dirty="0" err="1"/>
              <a:t>commodo</a:t>
            </a:r>
            <a:r>
              <a:rPr lang="cs-CZ" dirty="0"/>
              <a:t> </a:t>
            </a:r>
            <a:r>
              <a:rPr lang="cs-CZ" dirty="0" err="1"/>
              <a:t>consequat</a:t>
            </a:r>
            <a:r>
              <a:rPr lang="cs-CZ" dirty="0"/>
              <a:t>, sed do </a:t>
            </a:r>
            <a:r>
              <a:rPr lang="cs-CZ" dirty="0" err="1"/>
              <a:t>eiusmod</a:t>
            </a:r>
            <a:r>
              <a:rPr lang="cs-CZ" dirty="0"/>
              <a:t> </a:t>
            </a:r>
            <a:r>
              <a:rPr lang="cs-CZ" dirty="0" err="1"/>
              <a:t>tempor</a:t>
            </a:r>
            <a:r>
              <a:rPr lang="cs-CZ" dirty="0"/>
              <a:t>. </a:t>
            </a:r>
          </a:p>
          <a:p>
            <a:endParaRPr lang="cs-CZ" dirty="0"/>
          </a:p>
        </p:txBody>
      </p:sp>
      <p:pic>
        <p:nvPicPr>
          <p:cNvPr id="8" name="Deco-1.jpg" descr="Deco-1.jpg">
            <a:extLst>
              <a:ext uri="{FF2B5EF4-FFF2-40B4-BE49-F238E27FC236}">
                <a16:creationId xmlns="" xmlns:a16="http://schemas.microsoft.com/office/drawing/2014/main" id="{4A585478-B1AA-43BA-9E27-36A75FF260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6538" y="3824118"/>
            <a:ext cx="2913786" cy="3000927"/>
          </a:xfrm>
          <a:prstGeom prst="rect">
            <a:avLst/>
          </a:prstGeom>
          <a:ln w="12700">
            <a:miter lim="400000"/>
          </a:ln>
        </p:spPr>
      </p:pic>
      <p:sp>
        <p:nvSpPr>
          <p:cNvPr id="9" name="+4.4%">
            <a:extLst>
              <a:ext uri="{FF2B5EF4-FFF2-40B4-BE49-F238E27FC236}">
                <a16:creationId xmlns="" xmlns:a16="http://schemas.microsoft.com/office/drawing/2014/main" id="{A9DA535F-A2E3-4D63-90D4-C51E613AC64A}"/>
              </a:ext>
            </a:extLst>
          </p:cNvPr>
          <p:cNvSpPr txBox="1"/>
          <p:nvPr/>
        </p:nvSpPr>
        <p:spPr>
          <a:xfrm>
            <a:off x="650318" y="3853763"/>
            <a:ext cx="2677742" cy="995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lvl1pPr algn="l" defTabSz="457200">
              <a:lnSpc>
                <a:spcPct val="80000"/>
              </a:lnSpc>
              <a:defRPr sz="15000" b="0" spc="-451">
                <a:solidFill>
                  <a:srgbClr val="997A3F"/>
                </a:solidFill>
                <a:latin typeface="Tahoma"/>
                <a:ea typeface="Tahoma"/>
                <a:cs typeface="Tahoma"/>
                <a:sym typeface="Tahoma"/>
              </a:defRPr>
            </a:lvl1pPr>
          </a:lstStyle>
          <a:p>
            <a:r>
              <a:rPr sz="7500" dirty="0"/>
              <a:t>+30%</a:t>
            </a:r>
          </a:p>
        </p:txBody>
      </p:sp>
      <p:sp>
        <p:nvSpPr>
          <p:cNvPr id="10" name="92">
            <a:extLst>
              <a:ext uri="{FF2B5EF4-FFF2-40B4-BE49-F238E27FC236}">
                <a16:creationId xmlns="" xmlns:a16="http://schemas.microsoft.com/office/drawing/2014/main" id="{2DD329A7-05D5-488A-90F5-A5123C65C2DC}"/>
              </a:ext>
            </a:extLst>
          </p:cNvPr>
          <p:cNvSpPr txBox="1"/>
          <p:nvPr/>
        </p:nvSpPr>
        <p:spPr>
          <a:xfrm>
            <a:off x="4566216" y="2397586"/>
            <a:ext cx="2677742" cy="1549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lvl1pPr algn="l" defTabSz="457200">
              <a:lnSpc>
                <a:spcPct val="80000"/>
              </a:lnSpc>
              <a:defRPr sz="24000" b="0" spc="-722">
                <a:solidFill>
                  <a:srgbClr val="997A3F"/>
                </a:solidFill>
                <a:latin typeface="Tahoma"/>
                <a:ea typeface="Tahoma"/>
                <a:cs typeface="Tahoma"/>
                <a:sym typeface="Tahoma"/>
              </a:defRPr>
            </a:lvl1pPr>
          </a:lstStyle>
          <a:p>
            <a:r>
              <a:rPr sz="12000" dirty="0"/>
              <a:t>60</a:t>
            </a:r>
          </a:p>
        </p:txBody>
      </p:sp>
      <p:sp>
        <p:nvSpPr>
          <p:cNvPr id="11" name="litres">
            <a:extLst>
              <a:ext uri="{FF2B5EF4-FFF2-40B4-BE49-F238E27FC236}">
                <a16:creationId xmlns="" xmlns:a16="http://schemas.microsoft.com/office/drawing/2014/main" id="{ACD62962-D732-42FF-A0B0-F386F92E2341}"/>
              </a:ext>
            </a:extLst>
          </p:cNvPr>
          <p:cNvSpPr txBox="1"/>
          <p:nvPr/>
        </p:nvSpPr>
        <p:spPr>
          <a:xfrm>
            <a:off x="6280058" y="3083386"/>
            <a:ext cx="2119091" cy="909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p>
            <a:pPr algn="l" defTabSz="228600">
              <a:lnSpc>
                <a:spcPct val="80000"/>
              </a:lnSpc>
              <a:defRPr sz="6800" b="0" spc="-204">
                <a:solidFill>
                  <a:srgbClr val="997A3F"/>
                </a:solidFill>
                <a:latin typeface="Tahoma"/>
                <a:ea typeface="Tahoma"/>
                <a:cs typeface="Tahoma"/>
                <a:sym typeface="Tahoma"/>
              </a:defRPr>
            </a:pPr>
            <a:r>
              <a:rPr sz="3400" dirty="0"/>
              <a:t>lorem</a:t>
            </a:r>
          </a:p>
          <a:p>
            <a:pPr algn="l" defTabSz="228600">
              <a:lnSpc>
                <a:spcPct val="80000"/>
              </a:lnSpc>
              <a:defRPr sz="6800" b="0" spc="-204">
                <a:solidFill>
                  <a:srgbClr val="997A3F"/>
                </a:solidFill>
                <a:latin typeface="Tahoma"/>
                <a:ea typeface="Tahoma"/>
                <a:cs typeface="Tahoma"/>
                <a:sym typeface="Tahoma"/>
              </a:defRPr>
            </a:pPr>
            <a:r>
              <a:rPr sz="3400" dirty="0"/>
              <a:t>ipsum</a:t>
            </a:r>
          </a:p>
        </p:txBody>
      </p:sp>
      <p:sp>
        <p:nvSpPr>
          <p:cNvPr id="12" name="Sexy, expensive,">
            <a:extLst>
              <a:ext uri="{FF2B5EF4-FFF2-40B4-BE49-F238E27FC236}">
                <a16:creationId xmlns="" xmlns:a16="http://schemas.microsoft.com/office/drawing/2014/main" id="{AC42324A-0839-4583-AA45-C175AFD60784}"/>
              </a:ext>
            </a:extLst>
          </p:cNvPr>
          <p:cNvSpPr txBox="1"/>
          <p:nvPr/>
        </p:nvSpPr>
        <p:spPr>
          <a:xfrm>
            <a:off x="8380732" y="1454813"/>
            <a:ext cx="2913786" cy="847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p>
            <a:pPr algn="l" defTabSz="228600">
              <a:lnSpc>
                <a:spcPct val="90000"/>
              </a:lnSpc>
              <a:defRPr sz="5600" b="0" spc="-168">
                <a:solidFill>
                  <a:srgbClr val="997A3F"/>
                </a:solidFill>
                <a:latin typeface="Tahoma"/>
                <a:ea typeface="Tahoma"/>
                <a:cs typeface="Tahoma"/>
                <a:sym typeface="Tahoma"/>
              </a:defRPr>
            </a:pPr>
            <a:r>
              <a:rPr sz="2800" dirty="0"/>
              <a:t>Lorem ipsum dolor</a:t>
            </a:r>
          </a:p>
          <a:p>
            <a:pPr algn="l" defTabSz="228600">
              <a:lnSpc>
                <a:spcPct val="90000"/>
              </a:lnSpc>
              <a:defRPr sz="5600" b="0" spc="-168">
                <a:solidFill>
                  <a:srgbClr val="997A3F"/>
                </a:solidFill>
                <a:latin typeface="Tahoma"/>
                <a:ea typeface="Tahoma"/>
                <a:cs typeface="Tahoma"/>
                <a:sym typeface="Tahoma"/>
              </a:defRPr>
            </a:pPr>
            <a:r>
              <a:rPr sz="2800" dirty="0" err="1"/>
              <a:t>amet</a:t>
            </a:r>
            <a:r>
              <a:rPr sz="2800" dirty="0"/>
              <a:t> </a:t>
            </a:r>
            <a:r>
              <a:rPr sz="2800" dirty="0" err="1"/>
              <a:t>consectetur</a:t>
            </a:r>
            <a:endParaRPr sz="2800" dirty="0"/>
          </a:p>
        </p:txBody>
      </p:sp>
      <p:sp>
        <p:nvSpPr>
          <p:cNvPr id="13" name="Zástupný text 5">
            <a:extLst>
              <a:ext uri="{FF2B5EF4-FFF2-40B4-BE49-F238E27FC236}">
                <a16:creationId xmlns="" xmlns:a16="http://schemas.microsoft.com/office/drawing/2014/main" id="{88A3F89A-E8AA-4026-B67D-CD1929310053}"/>
              </a:ext>
            </a:extLst>
          </p:cNvPr>
          <p:cNvSpPr txBox="1">
            <a:spLocks/>
          </p:cNvSpPr>
          <p:nvPr/>
        </p:nvSpPr>
        <p:spPr>
          <a:xfrm>
            <a:off x="4616126" y="4301423"/>
            <a:ext cx="3166533" cy="225170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Tahoma" panose="020B060403050404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dirty="0" err="1"/>
              <a:t>Lorem</a:t>
            </a:r>
            <a:r>
              <a:rPr lang="cs-CZ" sz="1200" dirty="0"/>
              <a:t> </a:t>
            </a:r>
            <a:r>
              <a:rPr lang="cs-CZ" sz="1200" dirty="0" err="1"/>
              <a:t>ipsum</a:t>
            </a:r>
            <a:r>
              <a:rPr lang="cs-CZ" sz="1200" dirty="0"/>
              <a:t> </a:t>
            </a:r>
            <a:r>
              <a:rPr lang="cs-CZ" sz="1200" dirty="0" err="1"/>
              <a:t>dolor</a:t>
            </a:r>
            <a:r>
              <a:rPr lang="cs-CZ" sz="1200" dirty="0"/>
              <a:t> </a:t>
            </a:r>
            <a:r>
              <a:rPr lang="cs-CZ" sz="1200" dirty="0" err="1"/>
              <a:t>sit</a:t>
            </a:r>
            <a:r>
              <a:rPr lang="cs-CZ" sz="1200" dirty="0"/>
              <a:t> </a:t>
            </a:r>
            <a:r>
              <a:rPr lang="cs-CZ" sz="1200" dirty="0" err="1"/>
              <a:t>amet</a:t>
            </a:r>
            <a:r>
              <a:rPr lang="cs-CZ" sz="1200" dirty="0"/>
              <a:t>, </a:t>
            </a:r>
            <a:r>
              <a:rPr lang="cs-CZ" sz="1200" dirty="0" err="1"/>
              <a:t>consectetur</a:t>
            </a:r>
            <a:r>
              <a:rPr lang="cs-CZ" sz="1200" dirty="0"/>
              <a:t> </a:t>
            </a:r>
            <a:r>
              <a:rPr lang="cs-CZ" sz="1200" dirty="0" err="1"/>
              <a:t>adipiscing</a:t>
            </a:r>
            <a:r>
              <a:rPr lang="cs-CZ" sz="1200" dirty="0"/>
              <a:t> elit, sed do </a:t>
            </a:r>
            <a:r>
              <a:rPr lang="cs-CZ" sz="1200" dirty="0" err="1"/>
              <a:t>eiusmod</a:t>
            </a:r>
            <a:r>
              <a:rPr lang="cs-CZ" sz="1200" dirty="0"/>
              <a:t> </a:t>
            </a:r>
            <a:r>
              <a:rPr lang="cs-CZ" sz="1200" dirty="0" err="1"/>
              <a:t>tempor</a:t>
            </a:r>
            <a:r>
              <a:rPr lang="cs-CZ" sz="1200" dirty="0"/>
              <a:t> </a:t>
            </a:r>
            <a:r>
              <a:rPr lang="cs-CZ" sz="1200" dirty="0" err="1"/>
              <a:t>incididunt</a:t>
            </a:r>
            <a:r>
              <a:rPr lang="cs-CZ" sz="1200" dirty="0"/>
              <a:t> </a:t>
            </a:r>
            <a:r>
              <a:rPr lang="cs-CZ" sz="1200" dirty="0" err="1"/>
              <a:t>ut</a:t>
            </a:r>
            <a:r>
              <a:rPr lang="cs-CZ" sz="1200" dirty="0"/>
              <a:t> </a:t>
            </a:r>
            <a:r>
              <a:rPr lang="cs-CZ" sz="1200" dirty="0" err="1"/>
              <a:t>labore</a:t>
            </a:r>
            <a:r>
              <a:rPr lang="cs-CZ" sz="1200" dirty="0"/>
              <a:t> et </a:t>
            </a:r>
            <a:r>
              <a:rPr lang="cs-CZ" sz="1200" dirty="0" err="1"/>
              <a:t>dolore</a:t>
            </a:r>
            <a:r>
              <a:rPr lang="cs-CZ" sz="1200" dirty="0"/>
              <a:t> </a:t>
            </a:r>
            <a:r>
              <a:rPr lang="cs-CZ" sz="1200" dirty="0" err="1"/>
              <a:t>magna</a:t>
            </a:r>
            <a:r>
              <a:rPr lang="cs-CZ" sz="1200" dirty="0"/>
              <a:t> </a:t>
            </a:r>
            <a:r>
              <a:rPr lang="cs-CZ" sz="1200" dirty="0" err="1"/>
              <a:t>aliqua</a:t>
            </a:r>
            <a:r>
              <a:rPr lang="cs-CZ" sz="1200" dirty="0"/>
              <a:t>. Ut </a:t>
            </a:r>
            <a:r>
              <a:rPr lang="cs-CZ" sz="1200" dirty="0" err="1"/>
              <a:t>enim</a:t>
            </a:r>
            <a:r>
              <a:rPr lang="cs-CZ" sz="1200" dirty="0"/>
              <a:t> ad minim </a:t>
            </a:r>
            <a:r>
              <a:rPr lang="cs-CZ" sz="1200" dirty="0" err="1"/>
              <a:t>veniam</a:t>
            </a:r>
            <a:r>
              <a:rPr lang="cs-CZ" sz="1200" dirty="0"/>
              <a:t>, </a:t>
            </a:r>
            <a:r>
              <a:rPr lang="cs-CZ" sz="1200" dirty="0" err="1"/>
              <a:t>quis</a:t>
            </a:r>
            <a:r>
              <a:rPr lang="cs-CZ" sz="1200" dirty="0"/>
              <a:t> </a:t>
            </a:r>
            <a:r>
              <a:rPr lang="cs-CZ" sz="1200" dirty="0" err="1"/>
              <a:t>nostrud</a:t>
            </a:r>
            <a:r>
              <a:rPr lang="cs-CZ" sz="1200" dirty="0"/>
              <a:t> </a:t>
            </a:r>
            <a:r>
              <a:rPr lang="cs-CZ" sz="1200" dirty="0" err="1"/>
              <a:t>exercitation</a:t>
            </a:r>
            <a:r>
              <a:rPr lang="cs-CZ" sz="1200" dirty="0"/>
              <a:t> </a:t>
            </a:r>
            <a:r>
              <a:rPr lang="cs-CZ" sz="1200" dirty="0" err="1"/>
              <a:t>ullamco</a:t>
            </a:r>
            <a:r>
              <a:rPr lang="cs-CZ" sz="1200" dirty="0"/>
              <a:t> </a:t>
            </a:r>
            <a:r>
              <a:rPr lang="cs-CZ" sz="1200" dirty="0" err="1"/>
              <a:t>laboris</a:t>
            </a:r>
            <a:r>
              <a:rPr lang="cs-CZ" sz="1200" dirty="0"/>
              <a:t> </a:t>
            </a:r>
            <a:r>
              <a:rPr lang="cs-CZ" sz="1200" dirty="0" err="1"/>
              <a:t>nisi</a:t>
            </a:r>
            <a:r>
              <a:rPr lang="cs-CZ" sz="1200" dirty="0"/>
              <a:t> </a:t>
            </a:r>
            <a:r>
              <a:rPr lang="cs-CZ" sz="1200" dirty="0" err="1"/>
              <a:t>ut</a:t>
            </a:r>
            <a:r>
              <a:rPr lang="cs-CZ" sz="1200" dirty="0"/>
              <a:t> </a:t>
            </a:r>
            <a:r>
              <a:rPr lang="cs-CZ" sz="1200" dirty="0" err="1"/>
              <a:t>aliquip</a:t>
            </a:r>
            <a:r>
              <a:rPr lang="cs-CZ" sz="1200" dirty="0"/>
              <a:t> ex </a:t>
            </a:r>
            <a:r>
              <a:rPr lang="cs-CZ" sz="1200" dirty="0" err="1"/>
              <a:t>ea</a:t>
            </a:r>
            <a:r>
              <a:rPr lang="cs-CZ" sz="1200" dirty="0"/>
              <a:t> </a:t>
            </a:r>
            <a:r>
              <a:rPr lang="cs-CZ" sz="1200" dirty="0" err="1"/>
              <a:t>commodo</a:t>
            </a:r>
            <a:r>
              <a:rPr lang="cs-CZ" sz="1200" dirty="0"/>
              <a:t> </a:t>
            </a:r>
            <a:r>
              <a:rPr lang="cs-CZ" sz="1200" dirty="0" err="1"/>
              <a:t>consequat</a:t>
            </a:r>
            <a:r>
              <a:rPr lang="cs-CZ" sz="1200" dirty="0"/>
              <a:t>. </a:t>
            </a:r>
          </a:p>
          <a:p>
            <a:endParaRPr lang="cs-CZ" dirty="0"/>
          </a:p>
        </p:txBody>
      </p:sp>
    </p:spTree>
    <p:extLst>
      <p:ext uri="{BB962C8B-B14F-4D97-AF65-F5344CB8AC3E}">
        <p14:creationId xmlns:p14="http://schemas.microsoft.com/office/powerpoint/2010/main" val="16594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96986DD-BA84-4473-8CFE-3C863FACBF94}"/>
              </a:ext>
            </a:extLst>
          </p:cNvPr>
          <p:cNvSpPr>
            <a:spLocks noGrp="1"/>
          </p:cNvSpPr>
          <p:nvPr>
            <p:ph type="title"/>
          </p:nvPr>
        </p:nvSpPr>
        <p:spPr/>
        <p:txBody>
          <a:bodyPr/>
          <a:lstStyle/>
          <a:p>
            <a:r>
              <a:rPr lang="cs-CZ" dirty="0" err="1"/>
              <a:t>title</a:t>
            </a:r>
            <a:endParaRPr lang="cs-CZ" dirty="0"/>
          </a:p>
        </p:txBody>
      </p:sp>
      <p:sp>
        <p:nvSpPr>
          <p:cNvPr id="4" name="Zástupný symbol pro číslo snímku 3">
            <a:extLst>
              <a:ext uri="{FF2B5EF4-FFF2-40B4-BE49-F238E27FC236}">
                <a16:creationId xmlns="" xmlns:a16="http://schemas.microsoft.com/office/drawing/2014/main" id="{59EDD5CB-A809-4977-98CB-E50B11CF815C}"/>
              </a:ext>
            </a:extLst>
          </p:cNvPr>
          <p:cNvSpPr>
            <a:spLocks noGrp="1"/>
          </p:cNvSpPr>
          <p:nvPr>
            <p:ph type="sldNum" sz="quarter" idx="12"/>
          </p:nvPr>
        </p:nvSpPr>
        <p:spPr/>
        <p:txBody>
          <a:bodyPr/>
          <a:lstStyle/>
          <a:p>
            <a:fld id="{17C1C425-A46E-4EA8-9356-FEC7820B5616}" type="slidenum">
              <a:rPr lang="cs-CZ" smtClean="0"/>
              <a:pPr/>
              <a:t>9</a:t>
            </a:fld>
            <a:endParaRPr lang="cs-CZ"/>
          </a:p>
        </p:txBody>
      </p:sp>
      <p:sp>
        <p:nvSpPr>
          <p:cNvPr id="5" name="Zástupný text 4">
            <a:extLst>
              <a:ext uri="{FF2B5EF4-FFF2-40B4-BE49-F238E27FC236}">
                <a16:creationId xmlns="" xmlns:a16="http://schemas.microsoft.com/office/drawing/2014/main" id="{3C5D645C-BF8A-4809-B650-658FD2E708B7}"/>
              </a:ext>
            </a:extLst>
          </p:cNvPr>
          <p:cNvSpPr>
            <a:spLocks noGrp="1"/>
          </p:cNvSpPr>
          <p:nvPr>
            <p:ph type="body" sz="quarter" idx="13"/>
          </p:nvPr>
        </p:nvSpPr>
        <p:spPr>
          <a:xfrm>
            <a:off x="948266" y="2573867"/>
            <a:ext cx="3166533" cy="3534185"/>
          </a:xfrm>
        </p:spPr>
        <p:txBody>
          <a:bodyPr/>
          <a:lstStyle/>
          <a:p>
            <a:r>
              <a:rPr lang="en-US" dirty="0"/>
              <a:t>Total global gin consumption is expected to rise 4.4% during the period 2018-2023, according to the IWSR’s forecasts.</a:t>
            </a:r>
          </a:p>
          <a:p>
            <a:endParaRPr lang="en-US" dirty="0"/>
          </a:p>
          <a:p>
            <a:r>
              <a:rPr lang="en-US" dirty="0"/>
              <a:t>It is clear that consumers’ growing demand for unique and craft-focused drinks has transformed and will continue to transform the industry.</a:t>
            </a:r>
          </a:p>
          <a:p>
            <a:endParaRPr lang="cs-CZ" dirty="0"/>
          </a:p>
        </p:txBody>
      </p:sp>
      <p:sp>
        <p:nvSpPr>
          <p:cNvPr id="6" name="Zástupný text 5">
            <a:extLst>
              <a:ext uri="{FF2B5EF4-FFF2-40B4-BE49-F238E27FC236}">
                <a16:creationId xmlns="" xmlns:a16="http://schemas.microsoft.com/office/drawing/2014/main" id="{FE5B8E01-65DF-41B9-945C-23D68065D529}"/>
              </a:ext>
            </a:extLst>
          </p:cNvPr>
          <p:cNvSpPr>
            <a:spLocks noGrp="1"/>
          </p:cNvSpPr>
          <p:nvPr>
            <p:ph type="body" sz="quarter" idx="14"/>
          </p:nvPr>
        </p:nvSpPr>
        <p:spPr>
          <a:xfrm>
            <a:off x="4616126" y="1572417"/>
            <a:ext cx="3166533" cy="2251701"/>
          </a:xfrm>
        </p:spPr>
        <p:txBody>
          <a:bodyPr/>
          <a:lstStyle/>
          <a:p>
            <a:r>
              <a:rPr lang="en-US" dirty="0"/>
              <a:t>The gin market is ever-innovating </a:t>
            </a:r>
            <a:br>
              <a:rPr lang="en-US" dirty="0"/>
            </a:br>
            <a:r>
              <a:rPr lang="en-US" dirty="0"/>
              <a:t>and ever-changing in terms of the </a:t>
            </a:r>
            <a:br>
              <a:rPr lang="en-US" dirty="0"/>
            </a:br>
            <a:r>
              <a:rPr lang="en-US" dirty="0"/>
              <a:t>liquid available.</a:t>
            </a:r>
          </a:p>
          <a:p>
            <a:endParaRPr lang="cs-CZ" dirty="0"/>
          </a:p>
        </p:txBody>
      </p:sp>
      <p:sp>
        <p:nvSpPr>
          <p:cNvPr id="7" name="Zástupný text 6">
            <a:extLst>
              <a:ext uri="{FF2B5EF4-FFF2-40B4-BE49-F238E27FC236}">
                <a16:creationId xmlns="" xmlns:a16="http://schemas.microsoft.com/office/drawing/2014/main" id="{568BE211-3F5D-4B68-AB99-DE18461824E8}"/>
              </a:ext>
            </a:extLst>
          </p:cNvPr>
          <p:cNvSpPr>
            <a:spLocks noGrp="1"/>
          </p:cNvSpPr>
          <p:nvPr>
            <p:ph type="body" sz="quarter" idx="15"/>
          </p:nvPr>
        </p:nvSpPr>
        <p:spPr>
          <a:xfrm>
            <a:off x="8283986" y="2573867"/>
            <a:ext cx="3166533" cy="3534185"/>
          </a:xfrm>
        </p:spPr>
        <p:txBody>
          <a:bodyPr/>
          <a:lstStyle/>
          <a:p>
            <a:r>
              <a:rPr lang="en-US" dirty="0"/>
              <a:t>How bottle design can make or break </a:t>
            </a:r>
            <a:br>
              <a:rPr lang="en-US" dirty="0"/>
            </a:br>
            <a:r>
              <a:rPr lang="en-US" dirty="0"/>
              <a:t>a drinks brand: In an increasingly competitive spirits market, eye-catching packaging can be the difference between success or failure</a:t>
            </a:r>
          </a:p>
        </p:txBody>
      </p:sp>
      <p:pic>
        <p:nvPicPr>
          <p:cNvPr id="8" name="Deco-1.jpg" descr="Deco-1.jpg">
            <a:extLst>
              <a:ext uri="{FF2B5EF4-FFF2-40B4-BE49-F238E27FC236}">
                <a16:creationId xmlns="" xmlns:a16="http://schemas.microsoft.com/office/drawing/2014/main" id="{4A585478-B1AA-43BA-9E27-36A75FF260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26538" y="3824118"/>
            <a:ext cx="2913786" cy="3000927"/>
          </a:xfrm>
          <a:prstGeom prst="rect">
            <a:avLst/>
          </a:prstGeom>
          <a:ln w="12700">
            <a:miter lim="400000"/>
          </a:ln>
        </p:spPr>
      </p:pic>
      <p:sp>
        <p:nvSpPr>
          <p:cNvPr id="13" name="Zástupný text 5">
            <a:extLst>
              <a:ext uri="{FF2B5EF4-FFF2-40B4-BE49-F238E27FC236}">
                <a16:creationId xmlns="" xmlns:a16="http://schemas.microsoft.com/office/drawing/2014/main" id="{88A3F89A-E8AA-4026-B67D-CD1929310053}"/>
              </a:ext>
            </a:extLst>
          </p:cNvPr>
          <p:cNvSpPr txBox="1">
            <a:spLocks/>
          </p:cNvSpPr>
          <p:nvPr/>
        </p:nvSpPr>
        <p:spPr>
          <a:xfrm>
            <a:off x="4616126" y="4301423"/>
            <a:ext cx="3166533" cy="225170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Tahoma" panose="020B060403050404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Tahoma" panose="020B060403050404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According to data compiled by IWSR, whose analysts track trends in alcoholic drinks, Britons drank an estimated 61.7 million </a:t>
            </a:r>
            <a:r>
              <a:rPr lang="en-US" sz="1200" dirty="0" err="1"/>
              <a:t>litres</a:t>
            </a:r>
            <a:r>
              <a:rPr lang="en-US" sz="1200" dirty="0"/>
              <a:t> of gin last year. By 2023, that is forecast to have risen to 92.4 million </a:t>
            </a:r>
            <a:r>
              <a:rPr lang="en-US" sz="1200" dirty="0" err="1"/>
              <a:t>litres</a:t>
            </a:r>
            <a:r>
              <a:rPr lang="en-US" sz="1200" dirty="0"/>
              <a:t>.</a:t>
            </a:r>
          </a:p>
        </p:txBody>
      </p:sp>
      <p:sp>
        <p:nvSpPr>
          <p:cNvPr id="14" name="92">
            <a:extLst>
              <a:ext uri="{FF2B5EF4-FFF2-40B4-BE49-F238E27FC236}">
                <a16:creationId xmlns="" xmlns:a16="http://schemas.microsoft.com/office/drawing/2014/main" id="{9FAF828A-A21F-4574-9A6A-DB7AA6CA8563}"/>
              </a:ext>
            </a:extLst>
          </p:cNvPr>
          <p:cNvSpPr txBox="1"/>
          <p:nvPr/>
        </p:nvSpPr>
        <p:spPr>
          <a:xfrm>
            <a:off x="4600082" y="2426493"/>
            <a:ext cx="2677742" cy="1549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lvl1pPr algn="l" defTabSz="457200">
              <a:lnSpc>
                <a:spcPct val="80000"/>
              </a:lnSpc>
              <a:defRPr sz="24000" b="0" spc="-722">
                <a:solidFill>
                  <a:srgbClr val="6568AE"/>
                </a:solidFill>
                <a:latin typeface="Tahoma"/>
                <a:ea typeface="Tahoma"/>
                <a:cs typeface="Tahoma"/>
                <a:sym typeface="Tahoma"/>
              </a:defRPr>
            </a:lvl1pPr>
          </a:lstStyle>
          <a:p>
            <a:r>
              <a:rPr sz="12000" dirty="0"/>
              <a:t>92</a:t>
            </a:r>
          </a:p>
        </p:txBody>
      </p:sp>
      <p:sp>
        <p:nvSpPr>
          <p:cNvPr id="15" name="litres">
            <a:extLst>
              <a:ext uri="{FF2B5EF4-FFF2-40B4-BE49-F238E27FC236}">
                <a16:creationId xmlns="" xmlns:a16="http://schemas.microsoft.com/office/drawing/2014/main" id="{E9725D64-6D06-4804-A355-3A48F88921EE}"/>
              </a:ext>
            </a:extLst>
          </p:cNvPr>
          <p:cNvSpPr txBox="1"/>
          <p:nvPr/>
        </p:nvSpPr>
        <p:spPr>
          <a:xfrm>
            <a:off x="6313924" y="3112293"/>
            <a:ext cx="1566492" cy="909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p>
            <a:pPr algn="l" defTabSz="228600">
              <a:lnSpc>
                <a:spcPct val="80000"/>
              </a:lnSpc>
              <a:defRPr sz="6800" b="0" spc="-204">
                <a:solidFill>
                  <a:srgbClr val="6568AE"/>
                </a:solidFill>
                <a:latin typeface="Tahoma"/>
                <a:ea typeface="Tahoma"/>
                <a:cs typeface="Tahoma"/>
                <a:sym typeface="Tahoma"/>
              </a:defRPr>
            </a:pPr>
            <a:r>
              <a:rPr sz="3400" dirty="0"/>
              <a:t>million</a:t>
            </a:r>
          </a:p>
          <a:p>
            <a:pPr algn="l" defTabSz="228600">
              <a:lnSpc>
                <a:spcPct val="80000"/>
              </a:lnSpc>
              <a:defRPr sz="6800" b="0" spc="-204">
                <a:solidFill>
                  <a:srgbClr val="6568AE"/>
                </a:solidFill>
                <a:latin typeface="Tahoma"/>
                <a:ea typeface="Tahoma"/>
                <a:cs typeface="Tahoma"/>
                <a:sym typeface="Tahoma"/>
              </a:defRPr>
            </a:pPr>
            <a:r>
              <a:rPr sz="3400" dirty="0" err="1"/>
              <a:t>litres</a:t>
            </a:r>
            <a:endParaRPr sz="3400" dirty="0"/>
          </a:p>
        </p:txBody>
      </p:sp>
      <p:sp>
        <p:nvSpPr>
          <p:cNvPr id="16" name="Sexy, expensive,">
            <a:extLst>
              <a:ext uri="{FF2B5EF4-FFF2-40B4-BE49-F238E27FC236}">
                <a16:creationId xmlns="" xmlns:a16="http://schemas.microsoft.com/office/drawing/2014/main" id="{3A4440AC-061C-4EF8-9D75-2575E91FFA88}"/>
              </a:ext>
            </a:extLst>
          </p:cNvPr>
          <p:cNvSpPr txBox="1"/>
          <p:nvPr/>
        </p:nvSpPr>
        <p:spPr>
          <a:xfrm>
            <a:off x="8327602" y="1384963"/>
            <a:ext cx="4174480" cy="93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p>
            <a:pPr algn="l" defTabSz="228600">
              <a:lnSpc>
                <a:spcPct val="90000"/>
              </a:lnSpc>
              <a:defRPr sz="6200" b="0" spc="-186">
                <a:solidFill>
                  <a:srgbClr val="6568AE"/>
                </a:solidFill>
                <a:latin typeface="Tahoma"/>
                <a:ea typeface="Tahoma"/>
                <a:cs typeface="Tahoma"/>
                <a:sym typeface="Tahoma"/>
              </a:defRPr>
            </a:pPr>
            <a:r>
              <a:rPr sz="3100" dirty="0"/>
              <a:t>Sexy, expensive,</a:t>
            </a:r>
          </a:p>
          <a:p>
            <a:pPr algn="l" defTabSz="228600">
              <a:lnSpc>
                <a:spcPct val="90000"/>
              </a:lnSpc>
              <a:defRPr sz="6200" b="0" spc="-186">
                <a:solidFill>
                  <a:srgbClr val="6568AE"/>
                </a:solidFill>
                <a:latin typeface="Tahoma"/>
                <a:ea typeface="Tahoma"/>
                <a:cs typeface="Tahoma"/>
                <a:sym typeface="Tahoma"/>
              </a:defRPr>
            </a:pPr>
            <a:r>
              <a:rPr sz="3100" dirty="0"/>
              <a:t>intriguing</a:t>
            </a:r>
          </a:p>
        </p:txBody>
      </p:sp>
      <p:sp>
        <p:nvSpPr>
          <p:cNvPr id="17" name="+4.4%">
            <a:extLst>
              <a:ext uri="{FF2B5EF4-FFF2-40B4-BE49-F238E27FC236}">
                <a16:creationId xmlns="" xmlns:a16="http://schemas.microsoft.com/office/drawing/2014/main" id="{86C12C57-B2C9-4BD8-805B-361D51C6C2ED}"/>
              </a:ext>
            </a:extLst>
          </p:cNvPr>
          <p:cNvSpPr txBox="1"/>
          <p:nvPr/>
        </p:nvSpPr>
        <p:spPr>
          <a:xfrm>
            <a:off x="828482" y="1324205"/>
            <a:ext cx="4061993" cy="927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8" tIns="35718" rIns="35718" bIns="35718">
            <a:spAutoFit/>
          </a:bodyPr>
          <a:lstStyle>
            <a:lvl1pPr algn="l" defTabSz="457200">
              <a:lnSpc>
                <a:spcPct val="80000"/>
              </a:lnSpc>
              <a:defRPr sz="13900" b="0" spc="-418">
                <a:solidFill>
                  <a:srgbClr val="6568AE"/>
                </a:solidFill>
                <a:latin typeface="Tahoma"/>
                <a:ea typeface="Tahoma"/>
                <a:cs typeface="Tahoma"/>
                <a:sym typeface="Tahoma"/>
              </a:defRPr>
            </a:lvl1pPr>
          </a:lstStyle>
          <a:p>
            <a:r>
              <a:rPr sz="6950" dirty="0"/>
              <a:t>+4.4%</a:t>
            </a:r>
          </a:p>
        </p:txBody>
      </p:sp>
    </p:spTree>
    <p:extLst>
      <p:ext uri="{BB962C8B-B14F-4D97-AF65-F5344CB8AC3E}">
        <p14:creationId xmlns:p14="http://schemas.microsoft.com/office/powerpoint/2010/main" val="670488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Vinolok">
      <a:dk1>
        <a:sysClr val="windowText" lastClr="000000"/>
      </a:dk1>
      <a:lt1>
        <a:sysClr val="window" lastClr="FFFFFF"/>
      </a:lt1>
      <a:dk2>
        <a:srgbClr val="5E5E5E"/>
      </a:dk2>
      <a:lt2>
        <a:srgbClr val="B7B9BA"/>
      </a:lt2>
      <a:accent1>
        <a:srgbClr val="6566B0"/>
      </a:accent1>
      <a:accent2>
        <a:srgbClr val="929292"/>
      </a:accent2>
      <a:accent3>
        <a:srgbClr val="0096A9"/>
      </a:accent3>
      <a:accent4>
        <a:srgbClr val="E60026"/>
      </a:accent4>
      <a:accent5>
        <a:srgbClr val="50535A"/>
      </a:accent5>
      <a:accent6>
        <a:srgbClr val="EF6A67"/>
      </a:accent6>
      <a:hlink>
        <a:srgbClr val="DEEDFF"/>
      </a:hlink>
      <a:folHlink>
        <a:srgbClr val="59B149"/>
      </a:folHlink>
    </a:clrScheme>
    <a:fontScheme name="Vino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1578</Words>
  <Application>Microsoft Office PowerPoint</Application>
  <PresentationFormat>Vlastní</PresentationFormat>
  <Paragraphs>368</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Office</vt:lpstr>
      <vt:lpstr>Prezentace aplikace PowerPoint</vt:lpstr>
      <vt:lpstr>Prezentace aplikace PowerPoint</vt:lpstr>
      <vt:lpstr>Prezentace aplikace PowerPoint</vt:lpstr>
      <vt:lpstr>How it works</vt:lpstr>
      <vt:lpstr>How it works</vt:lpstr>
      <vt:lpstr>Why vinolok?</vt:lpstr>
      <vt:lpstr>VINOLOK ADS VALUE</vt:lpstr>
      <vt:lpstr>title</vt:lpstr>
      <vt:lpstr>title</vt:lpstr>
      <vt:lpstr>FACTS ABOUT ROSÉ WINE</vt:lpstr>
      <vt:lpstr>title</vt:lpstr>
      <vt:lpstr>title</vt:lpstr>
      <vt:lpstr>title</vt:lpstr>
      <vt:lpstr>hightlights</vt:lpstr>
      <vt:lpstr>hightlights</vt:lpstr>
      <vt:lpstr>data</vt:lpstr>
      <vt:lpstr>data</vt:lpstr>
      <vt:lpstr>data</vt:lpstr>
      <vt:lpstr>VINOLOK </vt:lpstr>
      <vt:lpstr>VINOLOK</vt:lpstr>
      <vt:lpstr>images</vt:lpstr>
      <vt:lpstr>SUSTAINABILITY</vt:lpstr>
      <vt:lpstr>SUSTAINABILITY</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Lucie Pilch</dc:creator>
  <cp:lastModifiedBy>Kašparová Klára</cp:lastModifiedBy>
  <cp:revision>60</cp:revision>
  <dcterms:created xsi:type="dcterms:W3CDTF">2021-02-10T08:42:26Z</dcterms:created>
  <dcterms:modified xsi:type="dcterms:W3CDTF">2021-02-15T19:56:40Z</dcterms:modified>
</cp:coreProperties>
</file>